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4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9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8" d="100"/>
        <a:sy n="1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CB8573-2C71-4E9A-BFAC-2E9F1F286B77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7E5331-A7F6-4B80-8546-E10F1F38B4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6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E5331-A7F6-4B80-8546-E10F1F38B48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7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0E372-4BD9-4DB7-AFA1-E12ED527E77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096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6E457-3663-4A73-A05C-CF4D35FA31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510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B2181-20D7-4284-B65A-85AB191003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3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5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03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9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7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1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9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02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9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0ADCD-7805-41A3-9A0A-FCAA389EDAC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9608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39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3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147AB-56BF-424F-8AE1-4C47DAEA0F7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461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F5C39-7A76-4360-B141-8BF80D34662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645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512CC-70CB-4F39-B574-5B5B5038C79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20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59930-279A-4AC4-AF63-3472D11D318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15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99617-9899-4713-BC4E-C6F2E2B8550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339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A8306-0132-474F-B27A-4E3C5F36E54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92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C9071-3171-4B91-A521-85362D39DF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31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6E2B6FC-C3BA-45EA-97FD-42C798613CB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2018/3/5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1330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23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小猫的嗝-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74068" y="6165304"/>
            <a:ext cx="5186035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4763"/>
            <a:ext cx="73437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25604" name="Picture 4" descr="K:/论坛/论坛待整理资料/整理任务/淘气宝宝/小猫的嗝/小猫的嗝-11.jpg小猫的嗝-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26628" name="Picture 4" descr="K:/论坛/论坛待整理资料/整理任务/淘气宝宝/小猫的嗝/小猫的嗝-12.jpg小猫的嗝-1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27652" name="Picture 4" descr="K:/论坛/论坛待整理资料/整理任务/淘气宝宝/小猫的嗝/小猫的嗝-13.jpg小猫的嗝-1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28676" name="Picture 4" descr="K:/论坛/论坛待整理资料/整理任务/淘气宝宝/小猫的嗝/小猫的嗝-14.jpg小猫的嗝-1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4763"/>
            <a:ext cx="73437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30724" name="Picture 4" descr="K:/论坛/论坛待整理资料/整理任务/淘气宝宝/小猫的嗝/小猫的嗝-16.jpg小猫的嗝-1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31748" name="Picture 4" descr="K:/论坛/论坛待整理资料/整理任务/淘气宝宝/小猫的嗝/小猫的嗝-17.jpg小猫的嗝-1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32772" name="Picture 4" descr="K:/论坛/论坛待整理资料/整理任务/淘气宝宝/小猫的嗝/小猫的嗝-18.jpg小猫的嗝-1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33796" name="Picture 4" descr="K:/论坛/论坛待整理资料/整理任务/淘气宝宝/小猫的嗝/小猫的嗝-19.jpg小猫的嗝-1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16388" name="Picture 4" descr="K:/论坛/论坛待整理资料/整理任务/淘气宝宝/小猫的嗝/小猫的嗝-02.jpg小猫的嗝-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2641" y="4763"/>
            <a:ext cx="73437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4437112"/>
            <a:ext cx="645557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802" y="315180"/>
            <a:ext cx="7711638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3097345"/>
            <a:ext cx="4103687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3097345"/>
            <a:ext cx="4103688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5816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4001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1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17412" name="Picture 4" descr="K:/论坛/论坛待整理资料/整理任务/淘气宝宝/小猫的嗝/小猫的嗝-03.jpg小猫的嗝-0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18436" name="Picture 4" descr="K:/论坛/论坛待整理资料/整理任务/淘气宝宝/小猫的嗝/小猫的嗝-04.jpg小猫的嗝-0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4763"/>
            <a:ext cx="73437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20484" name="Picture 4" descr="K:/论坛/论坛待整理资料/整理任务/淘气宝宝/小猫的嗝/小猫的嗝-06.jpg小猫的嗝-0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21508" name="Picture 4" descr="K:/论坛/论坛待整理资料/整理任务/淘气宝宝/小猫的嗝/小猫的嗝-07.jpg小猫的嗝-0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22532" name="Picture 4" descr="K:/论坛/论坛待整理资料/整理任务/淘气宝宝/小猫的嗝/小猫的嗝-08.jpg小猫的嗝-0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  <p:pic>
        <p:nvPicPr>
          <p:cNvPr id="23556" name="Picture 4" descr="K:/论坛/论坛待整理资料/整理任务/淘气宝宝/小猫的嗝/小猫的嗝-09.jpg小猫的嗝-0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343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模板网-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157255211</TotalTime>
  <Pages>0</Pages>
  <Words>368</Words>
  <Characters>0</Characters>
  <Application>Microsoft Office PowerPoint</Application>
  <DocSecurity>0</DocSecurity>
  <PresentationFormat>全屏显示(4:3)</PresentationFormat>
  <Lines>0</Lines>
  <Paragraphs>28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Calibri</vt:lpstr>
      <vt:lpstr>Calibri Light</vt:lpstr>
      <vt:lpstr>微软雅黑</vt:lpstr>
      <vt:lpstr>Meiryo</vt:lpstr>
      <vt:lpstr>第一PPT模板网-WWW.1PPT.COM</vt:lpstr>
      <vt:lpstr>第一PPT模板网-WWW.1PPT.COM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cp:lastModifiedBy>123</cp:lastModifiedBy>
  <cp:revision>3</cp:revision>
  <cp:lastPrinted>1899-12-30T00:00:00Z</cp:lastPrinted>
  <dcterms:created xsi:type="dcterms:W3CDTF">2011-04-13T10:31:11Z</dcterms:created>
  <dcterms:modified xsi:type="dcterms:W3CDTF">2018-03-05T03:26:38Z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