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2014-7-21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6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2014-7-21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290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2014-7-21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26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2014-7-21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8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2014-7-21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7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2014-7-21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8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2014-7-21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2014-7-21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6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2014-7-21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7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2014-7-21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2014-7-21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7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2014-7-21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3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image" Target="../media/image12.jpg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image" Target="../media/image21.png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04664"/>
            <a:ext cx="4876800" cy="56692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76714" y="6096886"/>
            <a:ext cx="4190571" cy="407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rgbClr val="116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kern="0" dirty="0" smtClean="0">
                <a:solidFill>
                  <a:srgbClr val="116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kern="0" dirty="0" smtClean="0">
                <a:solidFill>
                  <a:srgbClr val="116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kern="0" dirty="0" smtClean="0">
                <a:solidFill>
                  <a:srgbClr val="116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000" kern="0" dirty="0">
              <a:solidFill>
                <a:srgbClr val="116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49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27888"/>
            <a:ext cx="4876800" cy="56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94360"/>
            <a:ext cx="48768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6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07904" y="3356992"/>
            <a:ext cx="648071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2"/>
              </a:rPr>
              <a:t>www.1ppt.com/moban/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行业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www.1ppt.com/hangye/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www.1ppt.com/jieri/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     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素材下载：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www.1ppt.com/sucai/</a:t>
            </a:r>
            <a:endParaRPr lang="en-US" altLang="zh-CN" sz="1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www.1ppt.com/beijing/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图表下载：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www.1ppt.com/tubiao/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优秀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www.1ppt.com/xiazai/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  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www.1ppt.com/powerpoint/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Word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www.1ppt.com/word/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        Excel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www.1ppt.com/excel/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www.1ppt.com/ziliao/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          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课件下载：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www.1ppt.com/kejian/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www.1ppt.com/fanwen/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www.1ppt.com/shiti/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www.1ppt.com/jiaoan/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00" dirty="0">
              <a:solidFill>
                <a:srgbClr val="EEECE1">
                  <a:lumMod val="25000"/>
                </a:srgb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58368"/>
            <a:ext cx="4876800" cy="55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0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03504"/>
            <a:ext cx="4876800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9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55320"/>
            <a:ext cx="487680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0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64464"/>
            <a:ext cx="4876800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0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37032"/>
            <a:ext cx="4876800" cy="55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2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97992"/>
            <a:ext cx="4876800" cy="54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8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27888"/>
            <a:ext cx="4876800" cy="56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0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88264"/>
            <a:ext cx="4876800" cy="56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3752"/>
            <a:ext cx="4876800" cy="4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28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02920"/>
            <a:ext cx="48768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9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2805" y="4328517"/>
            <a:ext cx="645557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710243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81" y="348680"/>
            <a:ext cx="5580620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2809313"/>
            <a:ext cx="4103687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en-US" altLang="zh-CN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809313"/>
            <a:ext cx="4103688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093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8093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7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76656"/>
            <a:ext cx="4876800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5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82752"/>
            <a:ext cx="4876800" cy="54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2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55320"/>
            <a:ext cx="487680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9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58368"/>
            <a:ext cx="4876800" cy="55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36448"/>
            <a:ext cx="4876800" cy="57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27888"/>
            <a:ext cx="4876800" cy="56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0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79704"/>
            <a:ext cx="4876800" cy="54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3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</Words>
  <Application>Microsoft Office PowerPoint</Application>
  <PresentationFormat>全屏显示(4:3)</PresentationFormat>
  <Paragraphs>25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3</cp:revision>
  <dcterms:modified xsi:type="dcterms:W3CDTF">2014-07-21T08:27:49Z</dcterms:modified>
</cp:coreProperties>
</file>