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9" r:id="rId2"/>
    <p:sldId id="342" r:id="rId3"/>
    <p:sldId id="336" r:id="rId4"/>
    <p:sldId id="341" r:id="rId5"/>
    <p:sldId id="343" r:id="rId6"/>
    <p:sldId id="331" r:id="rId7"/>
    <p:sldId id="334" r:id="rId8"/>
    <p:sldId id="340" r:id="rId9"/>
    <p:sldId id="304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94" d="100"/>
          <a:sy n="94" d="100"/>
        </p:scale>
        <p:origin x="-12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10/26/13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10/26/13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3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10/26/13</a:t>
            </a:fld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Drag picture to placeholder or click icon to add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10/26/13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371600"/>
            <a:ext cx="3733800" cy="38123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1" name="Group 10"/>
          <p:cNvGrpSpPr/>
          <p:nvPr/>
        </p:nvGrpSpPr>
        <p:grpSpPr>
          <a:xfrm>
            <a:off x="4800600" y="1371600"/>
            <a:ext cx="3841791" cy="3810000"/>
            <a:chOff x="4800600" y="1371600"/>
            <a:chExt cx="3841791" cy="381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4804" t="16000" r="3565" b="18921"/>
            <a:stretch/>
          </p:blipFill>
          <p:spPr>
            <a:xfrm>
              <a:off x="4800600" y="1371600"/>
              <a:ext cx="3841791" cy="3810000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5847810" y="2888159"/>
              <a:ext cx="17721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Gill Sans"/>
                  <a:cs typeface="Gill Sans"/>
                </a:rPr>
                <a:t>LIGHT</a:t>
              </a:r>
              <a:endParaRPr lang="en-US" sz="4400" dirty="0">
                <a:latin typeface="Gill Sans"/>
                <a:cs typeface="Gill San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"/>
            <a:ext cx="8686800" cy="64084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104E-7 9.26355E-7 L -0.24154 9.26355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4396" r="439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sz="2800" dirty="0" smtClean="0">
                <a:latin typeface="Gill Sans"/>
                <a:cs typeface="Gill Sans"/>
              </a:rPr>
              <a:t>IMPOSSIBLE GIRL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>
                <a:latin typeface="Gill Sans"/>
                <a:cs typeface="Gill Sans"/>
              </a:rPr>
              <a:t>THE SWEEPER</a:t>
            </a:r>
            <a:endParaRPr lang="en-US" sz="2800" dirty="0">
              <a:latin typeface="Gill Sans"/>
              <a:cs typeface="Gill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47800"/>
            <a:ext cx="1054100" cy="1104900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5584" r="155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6258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/>
          <a:srcRect t="23814"/>
          <a:stretch/>
        </p:blipFill>
        <p:spPr>
          <a:xfrm>
            <a:off x="4038600" y="1066800"/>
            <a:ext cx="4640263" cy="4648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00" y="2362200"/>
            <a:ext cx="3657600" cy="3352800"/>
          </a:xfrm>
        </p:spPr>
        <p:txBody>
          <a:bodyPr/>
          <a:lstStyle/>
          <a:p>
            <a:pPr algn="r"/>
            <a:r>
              <a:rPr lang="en-US" dirty="0" smtClean="0">
                <a:latin typeface="Gill Sans"/>
                <a:cs typeface="Gill Sans"/>
              </a:rPr>
              <a:t>I:   INITIAL INSIGHT &amp; INTUITION</a:t>
            </a:r>
          </a:p>
          <a:p>
            <a:pPr algn="r"/>
            <a:endParaRPr lang="en-US" dirty="0">
              <a:latin typeface="Gill Sans"/>
              <a:cs typeface="Gill Sans"/>
            </a:endParaRPr>
          </a:p>
          <a:p>
            <a:pPr algn="r"/>
            <a:r>
              <a:rPr lang="en-US" dirty="0" smtClean="0">
                <a:latin typeface="Gill Sans"/>
                <a:cs typeface="Gill Sans"/>
              </a:rPr>
              <a:t>II:   STRATEGIES &amp; CONCEPTS</a:t>
            </a:r>
          </a:p>
          <a:p>
            <a:pPr algn="r"/>
            <a:endParaRPr lang="en-US" dirty="0">
              <a:latin typeface="Gill Sans"/>
              <a:cs typeface="Gill Sans"/>
            </a:endParaRPr>
          </a:p>
          <a:p>
            <a:pPr algn="r"/>
            <a:r>
              <a:rPr lang="en-US" dirty="0" smtClean="0">
                <a:latin typeface="Gill Sans"/>
                <a:cs typeface="Gill Sans"/>
              </a:rPr>
              <a:t>III:   IMPLEMENTATION</a:t>
            </a:r>
          </a:p>
          <a:p>
            <a:pPr algn="r"/>
            <a:endParaRPr lang="en-US" dirty="0" smtClean="0">
              <a:latin typeface="Gill Sans"/>
              <a:cs typeface="Gill Sans"/>
            </a:endParaRPr>
          </a:p>
          <a:p>
            <a:pPr algn="r"/>
            <a:r>
              <a:rPr lang="en-US" dirty="0" smtClean="0">
                <a:latin typeface="Gill Sans"/>
                <a:cs typeface="Gill Sans"/>
              </a:rPr>
              <a:t>IV:   CHALLENGES</a:t>
            </a:r>
          </a:p>
          <a:p>
            <a:pPr algn="r"/>
            <a:endParaRPr lang="en-US" dirty="0">
              <a:latin typeface="Gill Sans"/>
              <a:cs typeface="Gill Sans"/>
            </a:endParaRPr>
          </a:p>
          <a:p>
            <a:pPr algn="r"/>
            <a:r>
              <a:rPr lang="en-US" dirty="0" smtClean="0">
                <a:latin typeface="Gill Sans"/>
                <a:cs typeface="Gill Sans"/>
              </a:rPr>
              <a:t>V:   RESULTS</a:t>
            </a:r>
            <a:endParaRPr lang="en-US" dirty="0">
              <a:latin typeface="Gill Sans"/>
              <a:cs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066800"/>
            <a:ext cx="4648200" cy="464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0"/>
            <a:ext cx="9220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1000" y="6488668"/>
            <a:ext cx="9601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04800" y="6096000"/>
            <a:ext cx="9601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76200" y="381000"/>
            <a:ext cx="9220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81730" cy="990600"/>
          </a:xfrm>
        </p:spPr>
        <p:txBody>
          <a:bodyPr/>
          <a:lstStyle/>
          <a:p>
            <a:r>
              <a:rPr lang="en-US" dirty="0" smtClean="0"/>
              <a:t>INITIAL INSIGHTS &amp; INTUITION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53" t="15317" b="22629"/>
          <a:stretch/>
        </p:blipFill>
        <p:spPr>
          <a:xfrm>
            <a:off x="762000" y="2133600"/>
            <a:ext cx="2209799" cy="2247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133600"/>
            <a:ext cx="2286000" cy="2309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754" b="754"/>
          <a:stretch>
            <a:fillRect/>
          </a:stretch>
        </p:blipFill>
        <p:spPr/>
      </p:pic>
      <p:sp>
        <p:nvSpPr>
          <p:cNvPr id="14" name="TextBox 13"/>
          <p:cNvSpPr txBox="1"/>
          <p:nvPr/>
        </p:nvSpPr>
        <p:spPr>
          <a:xfrm>
            <a:off x="762000" y="4648200"/>
            <a:ext cx="2276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THE LAST MOSQUITO TO BE COLLECTED IS THE ONLY ONE THAT COUNTS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4648200"/>
            <a:ext cx="227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THE PLAYING FIELD CAN BE DIVIDED INTO LOGICAL SECTIONS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4648200"/>
            <a:ext cx="2276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ULTIMATELY, EVERY POINT ON THE BOARD NEEDS TO BE REACHED; SWEEPING ACCOMPLISHES THIS</a:t>
            </a:r>
            <a:endParaRPr lang="en-US" dirty="0"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8173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 1: SWEEP EACH SECTION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95992"/>
            <a:ext cx="2286000" cy="2309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754" b="754"/>
          <a:stretch>
            <a:fillRect/>
          </a:stretch>
        </p:blipFill>
        <p:spPr>
          <a:xfrm>
            <a:off x="762000" y="4267200"/>
            <a:ext cx="2286000" cy="2286000"/>
          </a:xfrm>
        </p:spPr>
      </p:pic>
      <p:sp>
        <p:nvSpPr>
          <p:cNvPr id="15" name="TextBox 14"/>
          <p:cNvSpPr txBox="1"/>
          <p:nvPr/>
        </p:nvSpPr>
        <p:spPr>
          <a:xfrm>
            <a:off x="1600200" y="3581400"/>
            <a:ext cx="22767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+</a:t>
            </a:r>
            <a:endParaRPr lang="en-US" sz="3200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2209800"/>
            <a:ext cx="3129742" cy="318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191000" y="2971800"/>
            <a:ext cx="3813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"/>
                <a:cs typeface="Gill Sans"/>
              </a:rPr>
              <a:t>IDENTIFY SECTIONS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Gill Sans"/>
              <a:cs typeface="Gill San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"/>
                <a:cs typeface="Gill Sans"/>
              </a:rPr>
              <a:t>ASSIGN EACH SECTION A LIGHT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Gill Sans"/>
              <a:cs typeface="Gill San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Gill Sans"/>
                <a:cs typeface="Gill Sans"/>
              </a:rPr>
              <a:t>SWEEP ACROSS EACH SECTION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762000" y="381000"/>
            <a:ext cx="7781730" cy="838200"/>
          </a:xfrm>
          <a:prstGeom prst="rect">
            <a:avLst/>
          </a:prstGeom>
        </p:spPr>
        <p:txBody>
          <a:bodyPr vert="horz" bIns="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32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  <a:extLst/>
          </a:lstStyle>
          <a:p>
            <a:pPr algn="r"/>
            <a:r>
              <a:rPr lang="en-US" dirty="0" smtClean="0"/>
              <a:t>THOUGHT 2: VISIT EACH SECTION INTELLIGENTLY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3352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SWEEPING EACH SECTION LEADS TO LOTS OF OVERLAP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IDENTIFY MIDPOINTS, VISIT THEM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8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6" grpId="0"/>
      <p:bldP spid="1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lum bright="20000" contrast="10000"/>
          </a:blip>
          <a:stretch>
            <a:fillRect/>
          </a:stretch>
        </p:blipFill>
        <p:spPr>
          <a:xfrm>
            <a:off x="304800" y="304800"/>
            <a:ext cx="4645152" cy="61722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en-US" dirty="0"/>
              <a:t>Click a picture, and then click the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b="1" dirty="0"/>
              <a:t>Picture</a:t>
            </a:r>
            <a:r>
              <a:rPr lang="en-US" dirty="0"/>
              <a:t> tab to create your own frames and make picture corrections such as adjusting contrast and brightness or cropping the picture for just the right look.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6172200" y="1066800"/>
            <a:ext cx="27432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8610600" cy="1752600"/>
          </a:xfrm>
        </p:spPr>
        <p:txBody>
          <a:bodyPr/>
          <a:lstStyle>
            <a:extLst/>
          </a:lstStyle>
          <a:p>
            <a:r>
              <a:rPr lang="en-US" sz="1800" dirty="0"/>
              <a:t>Picture </a:t>
            </a:r>
            <a:r>
              <a:rPr lang="en-US" sz="1800" dirty="0" smtClean="0"/>
              <a:t>Styles </a:t>
            </a:r>
            <a:r>
              <a:rPr lang="en-US" sz="1800" dirty="0"/>
              <a:t>give you great looking “frames” in a single click</a:t>
            </a:r>
            <a:r>
              <a:rPr lang="en-US" dirty="0"/>
              <a:t>.</a:t>
            </a:r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28600" y="10668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200400" y="1066800"/>
            <a:ext cx="2743200" cy="36576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67300" y="3436938"/>
            <a:ext cx="3649663" cy="28892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5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27038" y="384175"/>
            <a:ext cx="4457700" cy="5943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 l="8307" r="8307"/>
          <a:stretch>
            <a:fillRect/>
          </a:stretch>
        </p:blipFill>
        <p:spPr>
          <a:xfrm>
            <a:off x="5067300" y="388938"/>
            <a:ext cx="3657600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Photo Album.potx</Template>
  <TotalTime>0</TotalTime>
  <Words>163</Words>
  <Application>Microsoft Macintosh PowerPoint</Application>
  <PresentationFormat>On-screen Show (4:3)</PresentationFormat>
  <Paragraphs>37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Classic Photo Album</vt:lpstr>
      <vt:lpstr>PowerPoint Presentation</vt:lpstr>
      <vt:lpstr>PowerPoint Presentation</vt:lpstr>
      <vt:lpstr>PowerPoint Presentation</vt:lpstr>
      <vt:lpstr>INITIAL INSIGHTS &amp; INTUITION</vt:lpstr>
      <vt:lpstr>THOUGHT 1: SWEEP EACH SECTION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2010-02-01T21:16:09Z</dcterms:created>
  <dcterms:modified xsi:type="dcterms:W3CDTF">2013-10-26T21:08:43Z</dcterms:modified>
</cp:coreProperties>
</file>