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8" r:id="rId2"/>
    <p:sldMasterId id="2147483673" r:id="rId3"/>
    <p:sldMasterId id="2147483676" r:id="rId4"/>
    <p:sldMasterId id="2147483670" r:id="rId5"/>
  </p:sldMasterIdLst>
  <p:notesMasterIdLst>
    <p:notesMasterId r:id="rId8"/>
  </p:notesMasterIdLst>
  <p:sldIdLst>
    <p:sldId id="259" r:id="rId6"/>
    <p:sldId id="260" r:id="rId7"/>
  </p:sldIdLst>
  <p:sldSz cx="37463413" cy="21067713"/>
  <p:notesSz cx="6858000" cy="9144000"/>
  <p:defaultText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42" userDrawn="1">
          <p15:clr>
            <a:srgbClr val="A4A3A4"/>
          </p15:clr>
        </p15:guide>
        <p15:guide id="2" orient="horz" pos="3176" userDrawn="1">
          <p15:clr>
            <a:srgbClr val="A4A3A4"/>
          </p15:clr>
        </p15:guide>
        <p15:guide id="3" orient="horz" pos="6636" userDrawn="1">
          <p15:clr>
            <a:srgbClr val="A4A3A4"/>
          </p15:clr>
        </p15:guide>
        <p15:guide id="4" orient="horz" pos="3210" userDrawn="1">
          <p15:clr>
            <a:srgbClr val="A4A3A4"/>
          </p15:clr>
        </p15:guide>
        <p15:guide id="5" pos="114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778"/>
    <a:srgbClr val="595959"/>
    <a:srgbClr val="0052DB"/>
    <a:srgbClr val="A03C8D"/>
    <a:srgbClr val="F0F0F0"/>
    <a:srgbClr val="C0C2C4"/>
    <a:srgbClr val="A51C30"/>
    <a:srgbClr val="878786"/>
    <a:srgbClr val="2A0F50"/>
    <a:srgbClr val="2B0F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F7C2-684B-474E-8DCF-A1949CA81D08}" v="1356" dt="2019-11-14T03:17:07.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4617"/>
  </p:normalViewPr>
  <p:slideViewPr>
    <p:cSldViewPr snapToGrid="0" snapToObjects="1">
      <p:cViewPr varScale="1">
        <p:scale>
          <a:sx n="39" d="100"/>
          <a:sy n="39" d="100"/>
        </p:scale>
        <p:origin x="112" y="360"/>
      </p:cViewPr>
      <p:guideLst>
        <p:guide orient="horz" pos="13142"/>
        <p:guide orient="horz" pos="3176"/>
        <p:guide orient="horz" pos="6636"/>
        <p:guide orient="horz" pos="3210"/>
        <p:guide pos="114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5A13-7720-8D49-9399-D6363DD7C45E}"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3012E-355F-FD49-A50A-5C23D82D6FD1}" type="slidenum">
              <a:rPr lang="en-US" smtClean="0"/>
              <a:t>‹#›</a:t>
            </a:fld>
            <a:endParaRPr lang="en-US"/>
          </a:p>
        </p:txBody>
      </p:sp>
    </p:spTree>
    <p:extLst>
      <p:ext uri="{BB962C8B-B14F-4D97-AF65-F5344CB8AC3E}">
        <p14:creationId xmlns:p14="http://schemas.microsoft.com/office/powerpoint/2010/main" val="49691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2438317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38" name="Text Placeholder 25"/>
          <p:cNvSpPr>
            <a:spLocks noGrp="1"/>
          </p:cNvSpPr>
          <p:nvPr>
            <p:ph type="body" sz="quarter" idx="13" hasCustomPrompt="1"/>
          </p:nvPr>
        </p:nvSpPr>
        <p:spPr>
          <a:xfrm>
            <a:off x="938693" y="4562112"/>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39"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0" name="Text Placeholder 25"/>
          <p:cNvSpPr>
            <a:spLocks noGrp="1"/>
          </p:cNvSpPr>
          <p:nvPr>
            <p:ph type="body" sz="quarter" idx="15" hasCustomPrompt="1"/>
          </p:nvPr>
        </p:nvSpPr>
        <p:spPr>
          <a:xfrm>
            <a:off x="19190900" y="11947879"/>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41" name="Text Placeholder 25"/>
          <p:cNvSpPr>
            <a:spLocks noGrp="1"/>
          </p:cNvSpPr>
          <p:nvPr>
            <p:ph type="body" sz="quarter" idx="17" hasCustomPrompt="1"/>
          </p:nvPr>
        </p:nvSpPr>
        <p:spPr>
          <a:xfrm>
            <a:off x="920030" y="10649628"/>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42"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3"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4" name="Text Placeholder 25"/>
          <p:cNvSpPr>
            <a:spLocks noGrp="1"/>
          </p:cNvSpPr>
          <p:nvPr>
            <p:ph type="body" sz="quarter" idx="21" hasCustomPrompt="1"/>
          </p:nvPr>
        </p:nvSpPr>
        <p:spPr>
          <a:xfrm>
            <a:off x="19190900" y="16520254"/>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45"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6" name="Text Placeholder 25"/>
          <p:cNvSpPr>
            <a:spLocks noGrp="1"/>
          </p:cNvSpPr>
          <p:nvPr>
            <p:ph type="body" sz="quarter" idx="23" hasCustomPrompt="1"/>
          </p:nvPr>
        </p:nvSpPr>
        <p:spPr>
          <a:xfrm>
            <a:off x="19190900" y="4584557"/>
            <a:ext cx="17361094"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47"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8"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1"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2"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1" name="Text Placeholder 25"/>
          <p:cNvSpPr>
            <a:spLocks noGrp="1"/>
          </p:cNvSpPr>
          <p:nvPr>
            <p:ph type="body" sz="quarter" idx="13" hasCustomPrompt="1"/>
          </p:nvPr>
        </p:nvSpPr>
        <p:spPr>
          <a:xfrm>
            <a:off x="423121" y="4562113"/>
            <a:ext cx="11878643" cy="883035"/>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2" name="Text Placeholder 25"/>
          <p:cNvSpPr>
            <a:spLocks noGrp="1"/>
          </p:cNvSpPr>
          <p:nvPr>
            <p:ph type="body" sz="quarter" idx="17" hasCustomPrompt="1"/>
          </p:nvPr>
        </p:nvSpPr>
        <p:spPr>
          <a:xfrm>
            <a:off x="423121" y="10649627"/>
            <a:ext cx="11878643" cy="860590"/>
          </a:xfrm>
          <a:prstGeom prst="rect">
            <a:avLst/>
          </a:prstGeom>
          <a:solidFill>
            <a:srgbClr val="0052DB"/>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3"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4"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2066530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2209880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938693" y="4562112"/>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26" name="Text Placeholder 25"/>
          <p:cNvSpPr>
            <a:spLocks noGrp="1"/>
          </p:cNvSpPr>
          <p:nvPr>
            <p:ph type="body" sz="quarter" idx="15" hasCustomPrompt="1"/>
          </p:nvPr>
        </p:nvSpPr>
        <p:spPr>
          <a:xfrm>
            <a:off x="19190900" y="11947879"/>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28" name="Text Placeholder 25"/>
          <p:cNvSpPr>
            <a:spLocks noGrp="1"/>
          </p:cNvSpPr>
          <p:nvPr>
            <p:ph type="body" sz="quarter" idx="17" hasCustomPrompt="1"/>
          </p:nvPr>
        </p:nvSpPr>
        <p:spPr>
          <a:xfrm>
            <a:off x="920030" y="10649628"/>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32" name="Text Placeholder 25"/>
          <p:cNvSpPr>
            <a:spLocks noGrp="1"/>
          </p:cNvSpPr>
          <p:nvPr>
            <p:ph type="body" sz="quarter" idx="21" hasCustomPrompt="1"/>
          </p:nvPr>
        </p:nvSpPr>
        <p:spPr>
          <a:xfrm>
            <a:off x="19190900" y="16520254"/>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35" name="Text Placeholder 25"/>
          <p:cNvSpPr>
            <a:spLocks noGrp="1"/>
          </p:cNvSpPr>
          <p:nvPr>
            <p:ph type="body" sz="quarter" idx="23" hasCustomPrompt="1"/>
          </p:nvPr>
        </p:nvSpPr>
        <p:spPr>
          <a:xfrm>
            <a:off x="19190900" y="4584557"/>
            <a:ext cx="17361094"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38"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9"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0"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1"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2"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1" name="Text Placeholder 25"/>
          <p:cNvSpPr>
            <a:spLocks noGrp="1"/>
          </p:cNvSpPr>
          <p:nvPr>
            <p:ph type="body" sz="quarter" idx="13" hasCustomPrompt="1"/>
          </p:nvPr>
        </p:nvSpPr>
        <p:spPr>
          <a:xfrm>
            <a:off x="423121" y="4562113"/>
            <a:ext cx="11878643" cy="883035"/>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2"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3" name="Text Placeholder 25"/>
          <p:cNvSpPr>
            <a:spLocks noGrp="1"/>
          </p:cNvSpPr>
          <p:nvPr>
            <p:ph type="body" sz="quarter" idx="17" hasCustomPrompt="1"/>
          </p:nvPr>
        </p:nvSpPr>
        <p:spPr>
          <a:xfrm>
            <a:off x="423121" y="10649627"/>
            <a:ext cx="11878643" cy="860590"/>
          </a:xfrm>
          <a:prstGeom prst="rect">
            <a:avLst/>
          </a:prstGeom>
          <a:solidFill>
            <a:srgbClr val="A03C8D"/>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4"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684460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9103663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chemeClr val="bg1">
                    <a:lumMod val="85000"/>
                  </a:schemeClr>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chemeClr val="bg1">
                    <a:lumMod val="85000"/>
                  </a:schemeClr>
                </a:solidFill>
                <a:latin typeface="Arial" charset="0"/>
                <a:ea typeface="Arial" charset="0"/>
                <a:cs typeface="Arial" charset="0"/>
              </a:defRPr>
            </a:lvl1pPr>
          </a:lstStyle>
          <a:p>
            <a:pPr lvl="0"/>
            <a:r>
              <a:rPr lang="en-US" dirty="0"/>
              <a:t>Click here to add affiliations</a:t>
            </a:r>
          </a:p>
        </p:txBody>
      </p:sp>
      <p:sp>
        <p:nvSpPr>
          <p:cNvPr id="16" name="Text Placeholder 25"/>
          <p:cNvSpPr>
            <a:spLocks noGrp="1"/>
          </p:cNvSpPr>
          <p:nvPr>
            <p:ph type="body" sz="quarter" idx="13" hasCustomPrompt="1"/>
          </p:nvPr>
        </p:nvSpPr>
        <p:spPr>
          <a:xfrm>
            <a:off x="938693" y="4562112"/>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21" name="Content Placeholder 27"/>
          <p:cNvSpPr>
            <a:spLocks noGrp="1"/>
          </p:cNvSpPr>
          <p:nvPr>
            <p:ph sz="quarter" idx="14" hasCustomPrompt="1"/>
          </p:nvPr>
        </p:nvSpPr>
        <p:spPr>
          <a:xfrm>
            <a:off x="920030" y="5449031"/>
            <a:ext cx="17361094"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2" name="Text Placeholder 25"/>
          <p:cNvSpPr>
            <a:spLocks noGrp="1"/>
          </p:cNvSpPr>
          <p:nvPr>
            <p:ph type="body" sz="quarter" idx="15" hasCustomPrompt="1"/>
          </p:nvPr>
        </p:nvSpPr>
        <p:spPr>
          <a:xfrm>
            <a:off x="19190900" y="11947879"/>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23" name="Text Placeholder 25"/>
          <p:cNvSpPr>
            <a:spLocks noGrp="1"/>
          </p:cNvSpPr>
          <p:nvPr>
            <p:ph type="body" sz="quarter" idx="17" hasCustomPrompt="1"/>
          </p:nvPr>
        </p:nvSpPr>
        <p:spPr>
          <a:xfrm>
            <a:off x="920030" y="10649628"/>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24" name="Content Placeholder 27"/>
          <p:cNvSpPr>
            <a:spLocks noGrp="1"/>
          </p:cNvSpPr>
          <p:nvPr>
            <p:ph sz="quarter" idx="18" hasCustomPrompt="1"/>
          </p:nvPr>
        </p:nvSpPr>
        <p:spPr>
          <a:xfrm>
            <a:off x="920030" y="11510219"/>
            <a:ext cx="17361094"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5" name="Content Placeholder 27"/>
          <p:cNvSpPr>
            <a:spLocks noGrp="1"/>
          </p:cNvSpPr>
          <p:nvPr>
            <p:ph sz="quarter" idx="20" hasCustomPrompt="1"/>
          </p:nvPr>
        </p:nvSpPr>
        <p:spPr>
          <a:xfrm>
            <a:off x="19190900" y="12808471"/>
            <a:ext cx="17361094" cy="37117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7" name="Text Placeholder 25"/>
          <p:cNvSpPr>
            <a:spLocks noGrp="1"/>
          </p:cNvSpPr>
          <p:nvPr>
            <p:ph type="body" sz="quarter" idx="21" hasCustomPrompt="1"/>
          </p:nvPr>
        </p:nvSpPr>
        <p:spPr>
          <a:xfrm>
            <a:off x="19190900" y="16520254"/>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30" name="Content Placeholder 27"/>
          <p:cNvSpPr>
            <a:spLocks noGrp="1"/>
          </p:cNvSpPr>
          <p:nvPr>
            <p:ph sz="quarter" idx="22" hasCustomPrompt="1"/>
          </p:nvPr>
        </p:nvSpPr>
        <p:spPr>
          <a:xfrm>
            <a:off x="19190900" y="17380844"/>
            <a:ext cx="17361094" cy="2773459"/>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33" name="Text Placeholder 25"/>
          <p:cNvSpPr>
            <a:spLocks noGrp="1"/>
          </p:cNvSpPr>
          <p:nvPr>
            <p:ph type="body" sz="quarter" idx="23" hasCustomPrompt="1"/>
          </p:nvPr>
        </p:nvSpPr>
        <p:spPr>
          <a:xfrm>
            <a:off x="19190900" y="4584557"/>
            <a:ext cx="17361094"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37" name="Content Placeholder 27"/>
          <p:cNvSpPr>
            <a:spLocks noGrp="1"/>
          </p:cNvSpPr>
          <p:nvPr>
            <p:ph sz="quarter" idx="24" hasCustomPrompt="1"/>
          </p:nvPr>
        </p:nvSpPr>
        <p:spPr>
          <a:xfrm>
            <a:off x="19190900" y="5445148"/>
            <a:ext cx="17361094" cy="6502733"/>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F0F0F0"/>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F0F0F0"/>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25130224"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25130224" y="5461840"/>
            <a:ext cx="11878643" cy="82380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25130224" y="13762702"/>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25178746" y="14607385"/>
            <a:ext cx="11878643" cy="5546917"/>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2792388"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2792388" y="5458278"/>
            <a:ext cx="11878643" cy="14664611"/>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6"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1"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2"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830025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5"/>
          <p:cNvSpPr>
            <a:spLocks noGrp="1"/>
          </p:cNvSpPr>
          <p:nvPr>
            <p:ph type="body" sz="quarter" idx="13" hasCustomPrompt="1"/>
          </p:nvPr>
        </p:nvSpPr>
        <p:spPr>
          <a:xfrm>
            <a:off x="423121" y="4562113"/>
            <a:ext cx="11878643" cy="883035"/>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Section title (click to edit)</a:t>
            </a:r>
            <a:endParaRPr lang="en-US" dirty="0"/>
          </a:p>
        </p:txBody>
      </p:sp>
      <p:sp>
        <p:nvSpPr>
          <p:cNvPr id="4" name="Content Placeholder 27"/>
          <p:cNvSpPr>
            <a:spLocks noGrp="1"/>
          </p:cNvSpPr>
          <p:nvPr>
            <p:ph sz="quarter" idx="14" hasCustomPrompt="1"/>
          </p:nvPr>
        </p:nvSpPr>
        <p:spPr>
          <a:xfrm>
            <a:off x="423121" y="5458278"/>
            <a:ext cx="11878643" cy="5159938"/>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5" name="Text Placeholder 25"/>
          <p:cNvSpPr>
            <a:spLocks noGrp="1"/>
          </p:cNvSpPr>
          <p:nvPr>
            <p:ph type="body" sz="quarter" idx="17" hasCustomPrompt="1"/>
          </p:nvPr>
        </p:nvSpPr>
        <p:spPr>
          <a:xfrm>
            <a:off x="423121" y="10649627"/>
            <a:ext cx="11878643" cy="860590"/>
          </a:xfrm>
          <a:prstGeom prst="rect">
            <a:avLst/>
          </a:prstGeom>
          <a:solidFill>
            <a:srgbClr val="595959"/>
          </a:solidFill>
        </p:spPr>
        <p:txBody>
          <a:bodyPr vert="horz" lIns="274320" anchor="ctr"/>
          <a:lstStyle>
            <a:lvl1pPr marL="0" indent="0" algn="l">
              <a:buNone/>
              <a:defRPr sz="3808" u="none" baseline="0">
                <a:solidFill>
                  <a:schemeClr val="bg1"/>
                </a:solidFill>
                <a:latin typeface="Arial" charset="0"/>
                <a:ea typeface="Arial" charset="0"/>
                <a:cs typeface="Arial" charset="0"/>
              </a:defRPr>
            </a:lvl1pPr>
          </a:lstStyle>
          <a:p>
            <a:pPr lvl="0"/>
            <a:r>
              <a:rPr lang="en-US" sz="4007" dirty="0"/>
              <a:t>Section title (click to edit)</a:t>
            </a:r>
            <a:endParaRPr lang="en-US" dirty="0"/>
          </a:p>
        </p:txBody>
      </p:sp>
      <p:sp>
        <p:nvSpPr>
          <p:cNvPr id="6" name="Content Placeholder 27"/>
          <p:cNvSpPr>
            <a:spLocks noGrp="1"/>
          </p:cNvSpPr>
          <p:nvPr>
            <p:ph sz="quarter" idx="18" hasCustomPrompt="1"/>
          </p:nvPr>
        </p:nvSpPr>
        <p:spPr>
          <a:xfrm>
            <a:off x="423121" y="11510218"/>
            <a:ext cx="11878643" cy="8644084"/>
          </a:xfrm>
          <a:prstGeom prst="rect">
            <a:avLst/>
          </a:prstGeom>
        </p:spPr>
        <p:txBody>
          <a:bodyPr vert="horz" lIns="274320" tIns="182880"/>
          <a:lstStyle>
            <a:lvl1pPr marL="0" indent="0">
              <a:buNone/>
              <a:defRPr sz="2666" baseline="0">
                <a:solidFill>
                  <a:schemeClr val="bg1"/>
                </a:solidFill>
                <a:latin typeface="Arial" charset="0"/>
                <a:ea typeface="Arial" charset="0"/>
                <a:cs typeface="Arial" charset="0"/>
              </a:defRPr>
            </a:lvl1pPr>
          </a:lstStyle>
          <a:p>
            <a:pPr lvl="0"/>
            <a:r>
              <a:rPr lang="en-US" sz="2806" dirty="0"/>
              <a:t>Click here to insert content</a:t>
            </a:r>
            <a:endParaRPr lang="en-US" dirty="0"/>
          </a:p>
        </p:txBody>
      </p:sp>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solidFill>
                  <a:schemeClr val="bg1"/>
                </a:solidFill>
              </a:defRPr>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chemeClr val="bg1">
                    <a:lumMod val="95000"/>
                  </a:schemeClr>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chemeClr val="bg1">
                    <a:lumMod val="95000"/>
                  </a:schemeClr>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820053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8531381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379349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38"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40"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4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44"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46"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4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49"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0"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1"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2"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21"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22"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3"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15"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16"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7" name="Text Placeholder 25"/>
          <p:cNvSpPr>
            <a:spLocks noGrp="1"/>
          </p:cNvSpPr>
          <p:nvPr>
            <p:ph type="body" sz="quarter" idx="15" hasCustomPrompt="1"/>
          </p:nvPr>
        </p:nvSpPr>
        <p:spPr>
          <a:xfrm>
            <a:off x="25130224"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1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1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0" name="Content Placeholder 27"/>
          <p:cNvSpPr>
            <a:spLocks noGrp="1"/>
          </p:cNvSpPr>
          <p:nvPr>
            <p:ph sz="quarter" idx="20" hasCustomPrompt="1"/>
          </p:nvPr>
        </p:nvSpPr>
        <p:spPr>
          <a:xfrm>
            <a:off x="25130224" y="5461840"/>
            <a:ext cx="11878643" cy="82380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4" name="Text Placeholder 25"/>
          <p:cNvSpPr>
            <a:spLocks noGrp="1"/>
          </p:cNvSpPr>
          <p:nvPr>
            <p:ph type="body" sz="quarter" idx="21" hasCustomPrompt="1"/>
          </p:nvPr>
        </p:nvSpPr>
        <p:spPr>
          <a:xfrm>
            <a:off x="25130224" y="13762702"/>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25" name="Content Placeholder 27"/>
          <p:cNvSpPr>
            <a:spLocks noGrp="1"/>
          </p:cNvSpPr>
          <p:nvPr>
            <p:ph sz="quarter" idx="22" hasCustomPrompt="1"/>
          </p:nvPr>
        </p:nvSpPr>
        <p:spPr>
          <a:xfrm>
            <a:off x="25178746" y="14607385"/>
            <a:ext cx="11878643" cy="5546917"/>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6" name="Text Placeholder 25"/>
          <p:cNvSpPr>
            <a:spLocks noGrp="1"/>
          </p:cNvSpPr>
          <p:nvPr>
            <p:ph type="body" sz="quarter" idx="23" hasCustomPrompt="1"/>
          </p:nvPr>
        </p:nvSpPr>
        <p:spPr>
          <a:xfrm>
            <a:off x="12792388" y="4584556"/>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27" name="Content Placeholder 27"/>
          <p:cNvSpPr>
            <a:spLocks noGrp="1"/>
          </p:cNvSpPr>
          <p:nvPr>
            <p:ph sz="quarter" idx="24" hasCustomPrompt="1"/>
          </p:nvPr>
        </p:nvSpPr>
        <p:spPr>
          <a:xfrm>
            <a:off x="12792388" y="5458278"/>
            <a:ext cx="11878643" cy="14664611"/>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10768529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4"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5"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6"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7"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
        <p:nvSpPr>
          <p:cNvPr id="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1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Tree>
    <p:extLst>
      <p:ext uri="{BB962C8B-B14F-4D97-AF65-F5344CB8AC3E}">
        <p14:creationId xmlns:p14="http://schemas.microsoft.com/office/powerpoint/2010/main" val="1591803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737890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column">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19"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20"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8693" y="4562112"/>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Introduction/Abstract (click to edit)</a:t>
            </a:r>
            <a:endParaRPr lang="en-US" dirty="0"/>
          </a:p>
        </p:txBody>
      </p:sp>
      <p:sp>
        <p:nvSpPr>
          <p:cNvPr id="28" name="Content Placeholder 27"/>
          <p:cNvSpPr>
            <a:spLocks noGrp="1"/>
          </p:cNvSpPr>
          <p:nvPr>
            <p:ph sz="quarter" idx="14" hasCustomPrompt="1"/>
          </p:nvPr>
        </p:nvSpPr>
        <p:spPr>
          <a:xfrm>
            <a:off x="920030" y="5449031"/>
            <a:ext cx="17361094"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29" name="Text Placeholder 25"/>
          <p:cNvSpPr>
            <a:spLocks noGrp="1"/>
          </p:cNvSpPr>
          <p:nvPr>
            <p:ph type="body" sz="quarter" idx="15" hasCustomPrompt="1"/>
          </p:nvPr>
        </p:nvSpPr>
        <p:spPr>
          <a:xfrm>
            <a:off x="19190900" y="11947879"/>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Conclusion (click to edit)</a:t>
            </a:r>
            <a:endParaRPr lang="en-US" dirty="0"/>
          </a:p>
        </p:txBody>
      </p:sp>
      <p:sp>
        <p:nvSpPr>
          <p:cNvPr id="31" name="Text Placeholder 25"/>
          <p:cNvSpPr>
            <a:spLocks noGrp="1"/>
          </p:cNvSpPr>
          <p:nvPr>
            <p:ph type="body" sz="quarter" idx="17" hasCustomPrompt="1"/>
          </p:nvPr>
        </p:nvSpPr>
        <p:spPr>
          <a:xfrm>
            <a:off x="920030" y="10649628"/>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Methods (click to edit)</a:t>
            </a:r>
            <a:endParaRPr lang="en-US" dirty="0"/>
          </a:p>
        </p:txBody>
      </p:sp>
      <p:sp>
        <p:nvSpPr>
          <p:cNvPr id="32" name="Content Placeholder 27"/>
          <p:cNvSpPr>
            <a:spLocks noGrp="1"/>
          </p:cNvSpPr>
          <p:nvPr>
            <p:ph sz="quarter" idx="18" hasCustomPrompt="1"/>
          </p:nvPr>
        </p:nvSpPr>
        <p:spPr>
          <a:xfrm>
            <a:off x="920030" y="11510219"/>
            <a:ext cx="17361094"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4" name="Content Placeholder 27"/>
          <p:cNvSpPr>
            <a:spLocks noGrp="1"/>
          </p:cNvSpPr>
          <p:nvPr>
            <p:ph sz="quarter" idx="20" hasCustomPrompt="1"/>
          </p:nvPr>
        </p:nvSpPr>
        <p:spPr>
          <a:xfrm>
            <a:off x="19190900" y="12808471"/>
            <a:ext cx="17361094" cy="37117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35" name="Text Placeholder 25"/>
          <p:cNvSpPr>
            <a:spLocks noGrp="1"/>
          </p:cNvSpPr>
          <p:nvPr>
            <p:ph type="body" sz="quarter" idx="21" hasCustomPrompt="1"/>
          </p:nvPr>
        </p:nvSpPr>
        <p:spPr>
          <a:xfrm>
            <a:off x="19190900" y="16520254"/>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References (click to edit)</a:t>
            </a:r>
            <a:endParaRPr lang="en-US" dirty="0"/>
          </a:p>
        </p:txBody>
      </p:sp>
      <p:sp>
        <p:nvSpPr>
          <p:cNvPr id="36" name="Content Placeholder 27"/>
          <p:cNvSpPr>
            <a:spLocks noGrp="1"/>
          </p:cNvSpPr>
          <p:nvPr>
            <p:ph sz="quarter" idx="22" hasCustomPrompt="1"/>
          </p:nvPr>
        </p:nvSpPr>
        <p:spPr>
          <a:xfrm>
            <a:off x="19190900" y="17380844"/>
            <a:ext cx="17361094" cy="2773459"/>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5" name="Text Placeholder 25"/>
          <p:cNvSpPr>
            <a:spLocks noGrp="1"/>
          </p:cNvSpPr>
          <p:nvPr>
            <p:ph type="body" sz="quarter" idx="23" hasCustomPrompt="1"/>
          </p:nvPr>
        </p:nvSpPr>
        <p:spPr>
          <a:xfrm>
            <a:off x="19190900" y="4584557"/>
            <a:ext cx="17361094"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Results (click to edit)</a:t>
            </a:r>
            <a:endParaRPr lang="en-US" dirty="0"/>
          </a:p>
        </p:txBody>
      </p:sp>
      <p:sp>
        <p:nvSpPr>
          <p:cNvPr id="17" name="Content Placeholder 27"/>
          <p:cNvSpPr>
            <a:spLocks noGrp="1"/>
          </p:cNvSpPr>
          <p:nvPr>
            <p:ph sz="quarter" idx="24" hasCustomPrompt="1"/>
          </p:nvPr>
        </p:nvSpPr>
        <p:spPr>
          <a:xfrm>
            <a:off x="19190900" y="5445148"/>
            <a:ext cx="17361094" cy="6502733"/>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Tree>
    <p:extLst>
      <p:ext uri="{BB962C8B-B14F-4D97-AF65-F5344CB8AC3E}">
        <p14:creationId xmlns:p14="http://schemas.microsoft.com/office/powerpoint/2010/main" val="1352294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mage with content">
    <p:spTree>
      <p:nvGrpSpPr>
        <p:cNvPr id="1" name=""/>
        <p:cNvGrpSpPr/>
        <p:nvPr/>
      </p:nvGrpSpPr>
      <p:grpSpPr>
        <a:xfrm>
          <a:off x="0" y="0"/>
          <a:ext cx="0" cy="0"/>
          <a:chOff x="0" y="0"/>
          <a:chExt cx="0" cy="0"/>
        </a:xfrm>
      </p:grpSpPr>
      <p:sp>
        <p:nvSpPr>
          <p:cNvPr id="3" name="Text Placeholder 17"/>
          <p:cNvSpPr>
            <a:spLocks noGrp="1"/>
          </p:cNvSpPr>
          <p:nvPr>
            <p:ph type="body" sz="quarter" idx="10" hasCustomPrompt="1"/>
          </p:nvPr>
        </p:nvSpPr>
        <p:spPr>
          <a:xfrm>
            <a:off x="920032" y="341072"/>
            <a:ext cx="26373607" cy="1388481"/>
          </a:xfrm>
          <a:prstGeom prst="rect">
            <a:avLst/>
          </a:prstGeom>
        </p:spPr>
        <p:txBody>
          <a:bodyPr vert="horz" anchor="ctr"/>
          <a:lstStyle>
            <a:lvl1pPr marL="0" indent="0" algn="l">
              <a:buNone/>
              <a:defRPr sz="6285" b="1" baseline="0">
                <a:solidFill>
                  <a:srgbClr val="FFFFFF"/>
                </a:solidFill>
                <a:latin typeface="Arial" charset="0"/>
                <a:ea typeface="Arial" charset="0"/>
                <a:cs typeface="Arial" charset="0"/>
              </a:defRPr>
            </a:lvl1pPr>
          </a:lstStyle>
          <a:p>
            <a:pPr lvl="0"/>
            <a:r>
              <a:rPr lang="en-US" dirty="0"/>
              <a:t>Click to add Title</a:t>
            </a:r>
          </a:p>
        </p:txBody>
      </p:sp>
      <p:sp>
        <p:nvSpPr>
          <p:cNvPr id="4" name="Text Placeholder 17"/>
          <p:cNvSpPr>
            <a:spLocks noGrp="1"/>
          </p:cNvSpPr>
          <p:nvPr>
            <p:ph type="body" sz="quarter" idx="11" hasCustomPrompt="1"/>
          </p:nvPr>
        </p:nvSpPr>
        <p:spPr>
          <a:xfrm>
            <a:off x="934368" y="2093145"/>
            <a:ext cx="22234940" cy="993995"/>
          </a:xfrm>
          <a:prstGeom prst="rect">
            <a:avLst/>
          </a:prstGeom>
        </p:spPr>
        <p:txBody>
          <a:bodyPr vert="horz" anchor="ctr"/>
          <a:lstStyle>
            <a:lvl1pPr marL="0" indent="0" algn="l">
              <a:buNone/>
              <a:defRPr sz="4189" baseline="0">
                <a:solidFill>
                  <a:srgbClr val="595959"/>
                </a:solidFill>
                <a:latin typeface="Arial" charset="0"/>
                <a:ea typeface="Arial" charset="0"/>
                <a:cs typeface="Arial" charset="0"/>
              </a:defRPr>
            </a:lvl1pPr>
          </a:lstStyle>
          <a:p>
            <a:pPr lvl="0"/>
            <a:r>
              <a:rPr lang="en-US" dirty="0"/>
              <a:t>Click to add authors</a:t>
            </a:r>
          </a:p>
        </p:txBody>
      </p:sp>
      <p:sp>
        <p:nvSpPr>
          <p:cNvPr id="5" name="Text Placeholder 17"/>
          <p:cNvSpPr>
            <a:spLocks noGrp="1"/>
          </p:cNvSpPr>
          <p:nvPr>
            <p:ph type="body" sz="quarter" idx="12" hasCustomPrompt="1"/>
          </p:nvPr>
        </p:nvSpPr>
        <p:spPr>
          <a:xfrm>
            <a:off x="23384368" y="2085751"/>
            <a:ext cx="12645624" cy="993995"/>
          </a:xfrm>
          <a:prstGeom prst="rect">
            <a:avLst/>
          </a:prstGeom>
        </p:spPr>
        <p:txBody>
          <a:bodyPr vert="horz" anchor="ctr"/>
          <a:lstStyle>
            <a:lvl1pPr marL="0" indent="0" algn="r">
              <a:buNone/>
              <a:defRPr sz="3047" baseline="0">
                <a:solidFill>
                  <a:srgbClr val="595959"/>
                </a:solidFill>
                <a:latin typeface="Arial" charset="0"/>
                <a:ea typeface="Arial" charset="0"/>
                <a:cs typeface="Arial" charset="0"/>
              </a:defRPr>
            </a:lvl1pPr>
          </a:lstStyle>
          <a:p>
            <a:pPr lvl="0"/>
            <a:r>
              <a:rPr lang="en-US" dirty="0"/>
              <a:t>Click here to add affiliations</a:t>
            </a:r>
          </a:p>
        </p:txBody>
      </p:sp>
      <p:sp>
        <p:nvSpPr>
          <p:cNvPr id="6" name="Text Placeholder 25"/>
          <p:cNvSpPr>
            <a:spLocks noGrp="1"/>
          </p:cNvSpPr>
          <p:nvPr>
            <p:ph type="body" sz="quarter" idx="13" hasCustomPrompt="1"/>
          </p:nvPr>
        </p:nvSpPr>
        <p:spPr>
          <a:xfrm>
            <a:off x="423121" y="4562113"/>
            <a:ext cx="11878643" cy="883035"/>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7" name="Content Placeholder 27"/>
          <p:cNvSpPr>
            <a:spLocks noGrp="1"/>
          </p:cNvSpPr>
          <p:nvPr>
            <p:ph sz="quarter" idx="14" hasCustomPrompt="1"/>
          </p:nvPr>
        </p:nvSpPr>
        <p:spPr>
          <a:xfrm>
            <a:off x="423121" y="5458278"/>
            <a:ext cx="11878643" cy="5159938"/>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8" name="Text Placeholder 25"/>
          <p:cNvSpPr>
            <a:spLocks noGrp="1"/>
          </p:cNvSpPr>
          <p:nvPr>
            <p:ph type="body" sz="quarter" idx="17" hasCustomPrompt="1"/>
          </p:nvPr>
        </p:nvSpPr>
        <p:spPr>
          <a:xfrm>
            <a:off x="423121" y="10649627"/>
            <a:ext cx="11878643" cy="860590"/>
          </a:xfrm>
          <a:prstGeom prst="rect">
            <a:avLst/>
          </a:prstGeom>
        </p:spPr>
        <p:txBody>
          <a:bodyPr vert="horz" lIns="274320" anchor="ctr"/>
          <a:lstStyle>
            <a:lvl1pPr marL="0" indent="0" algn="l">
              <a:buNone/>
              <a:defRPr sz="3808" u="none" baseline="0">
                <a:latin typeface="Arial" charset="0"/>
                <a:ea typeface="Arial" charset="0"/>
                <a:cs typeface="Arial" charset="0"/>
              </a:defRPr>
            </a:lvl1pPr>
          </a:lstStyle>
          <a:p>
            <a:pPr lvl="0"/>
            <a:r>
              <a:rPr lang="en-US" sz="4007" dirty="0"/>
              <a:t>Section title (click to edit)</a:t>
            </a:r>
            <a:endParaRPr lang="en-US" dirty="0"/>
          </a:p>
        </p:txBody>
      </p:sp>
      <p:sp>
        <p:nvSpPr>
          <p:cNvPr id="9" name="Content Placeholder 27"/>
          <p:cNvSpPr>
            <a:spLocks noGrp="1"/>
          </p:cNvSpPr>
          <p:nvPr>
            <p:ph sz="quarter" idx="18" hasCustomPrompt="1"/>
          </p:nvPr>
        </p:nvSpPr>
        <p:spPr>
          <a:xfrm>
            <a:off x="423121" y="11510218"/>
            <a:ext cx="11878643" cy="8644084"/>
          </a:xfrm>
          <a:prstGeom prst="rect">
            <a:avLst/>
          </a:prstGeom>
        </p:spPr>
        <p:txBody>
          <a:bodyPr vert="horz" lIns="274320"/>
          <a:lstStyle>
            <a:lvl1pPr marL="0" indent="0">
              <a:buNone/>
              <a:defRPr sz="2666" baseline="0">
                <a:latin typeface="Arial" charset="0"/>
                <a:ea typeface="Arial" charset="0"/>
                <a:cs typeface="Arial" charset="0"/>
              </a:defRPr>
            </a:lvl1pPr>
          </a:lstStyle>
          <a:p>
            <a:pPr lvl="0"/>
            <a:r>
              <a:rPr lang="en-US" sz="2806" dirty="0"/>
              <a:t>Click here to insert content</a:t>
            </a:r>
            <a:endParaRPr lang="en-US" dirty="0"/>
          </a:p>
        </p:txBody>
      </p:sp>
      <p:sp>
        <p:nvSpPr>
          <p:cNvPr id="11" name="Picture Placeholder 10"/>
          <p:cNvSpPr>
            <a:spLocks noGrp="1"/>
          </p:cNvSpPr>
          <p:nvPr>
            <p:ph type="pic" sz="quarter" idx="19" hasCustomPrompt="1"/>
          </p:nvPr>
        </p:nvSpPr>
        <p:spPr>
          <a:xfrm>
            <a:off x="12728851" y="4562112"/>
            <a:ext cx="24161811" cy="15592702"/>
          </a:xfrm>
          <a:prstGeom prst="rect">
            <a:avLst/>
          </a:prstGeom>
        </p:spPr>
        <p:txBody>
          <a:bodyPr anchor="ctr"/>
          <a:lstStyle>
            <a:lvl1pPr marL="0" indent="0" algn="ctr">
              <a:buNone/>
              <a:defRPr sz="3808" b="1" baseline="0"/>
            </a:lvl1pPr>
          </a:lstStyle>
          <a:p>
            <a:r>
              <a:rPr lang="en-US" sz="2666" dirty="0"/>
              <a:t>Drag and drop image here, then adjust as needed. </a:t>
            </a:r>
            <a:endParaRPr lang="en-US" dirty="0"/>
          </a:p>
        </p:txBody>
      </p:sp>
    </p:spTree>
    <p:extLst>
      <p:ext uri="{BB962C8B-B14F-4D97-AF65-F5344CB8AC3E}">
        <p14:creationId xmlns:p14="http://schemas.microsoft.com/office/powerpoint/2010/main" val="1189099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0F0F0"/>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5"/>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3912718737"/>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79" r:id="rId3"/>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8"/>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46669227"/>
      </p:ext>
    </p:extLst>
  </p:cSld>
  <p:clrMap bg1="lt1" tx1="dk1" bg2="lt2" tx2="dk2" accent1="accent1" accent2="accent2" accent3="accent3" accent4="accent4" accent5="accent5" accent6="accent6" hlink="hlink" folHlink="folHlink"/>
  <p:sldLayoutIdLst>
    <p:sldLayoutId id="2147483669" r:id="rId1"/>
    <p:sldLayoutId id="2147483667" r:id="rId2"/>
    <p:sldLayoutId id="2147483680" r:id="rId3"/>
    <p:sldLayoutId id="2147483686" r:id="rId4"/>
    <p:sldLayoutId id="2147483713" r:id="rId5"/>
    <p:sldLayoutId id="2147483714" r:id="rId6"/>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0052DB"/>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6931854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1" r:id="rId3"/>
    <p:sldLayoutId id="2147483715"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03C8D"/>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1329450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2" r:id="rId3"/>
    <p:sldLayoutId id="2147483684"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2" y="2"/>
            <a:ext cx="37463413" cy="3107298"/>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sp>
        <p:nvSpPr>
          <p:cNvPr id="2" name="Rectangle 1"/>
          <p:cNvSpPr/>
          <p:nvPr userDrawn="1"/>
        </p:nvSpPr>
        <p:spPr>
          <a:xfrm>
            <a:off x="2" y="0"/>
            <a:ext cx="37463413" cy="2062604"/>
          </a:xfrm>
          <a:prstGeom prst="rect">
            <a:avLst/>
          </a:prstGeom>
          <a:solidFill>
            <a:srgbClr val="A51C30"/>
          </a:solidFill>
          <a:ln>
            <a:noFill/>
          </a:ln>
          <a:effectLst>
            <a:outerShdw blurRad="190500" dir="5220000" rotWithShape="0">
              <a:srgbClr val="000000">
                <a:alpha val="2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285"/>
          </a:p>
        </p:txBody>
      </p:sp>
      <p:pic>
        <p:nvPicPr>
          <p:cNvPr id="4" name="Picture 3">
            <a:extLst>
              <a:ext uri="{FF2B5EF4-FFF2-40B4-BE49-F238E27FC236}">
                <a16:creationId xmlns:a16="http://schemas.microsoft.com/office/drawing/2014/main" id="{09460ECD-186E-754B-9318-5B9977AB00C4}"/>
              </a:ext>
            </a:extLst>
          </p:cNvPr>
          <p:cNvPicPr>
            <a:picLocks noChangeAspect="1"/>
          </p:cNvPicPr>
          <p:nvPr userDrawn="1"/>
        </p:nvPicPr>
        <p:blipFill>
          <a:blip r:embed="rId6"/>
          <a:stretch>
            <a:fillRect/>
          </a:stretch>
        </p:blipFill>
        <p:spPr>
          <a:xfrm>
            <a:off x="29649830" y="542177"/>
            <a:ext cx="6912228" cy="1065511"/>
          </a:xfrm>
          <a:prstGeom prst="rect">
            <a:avLst/>
          </a:prstGeom>
        </p:spPr>
      </p:pic>
    </p:spTree>
    <p:extLst>
      <p:ext uri="{BB962C8B-B14F-4D97-AF65-F5344CB8AC3E}">
        <p14:creationId xmlns:p14="http://schemas.microsoft.com/office/powerpoint/2010/main" val="205678352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3" r:id="rId3"/>
    <p:sldLayoutId id="2147483685" r:id="rId4"/>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xStyles>
    <p:titleStyle>
      <a:lvl1pPr algn="ctr" defTabSz="1675101" rtl="0" eaLnBrk="1" latinLnBrk="0" hangingPunct="1">
        <a:spcBef>
          <a:spcPct val="0"/>
        </a:spcBef>
        <a:buNone/>
        <a:defRPr sz="16129" kern="1200">
          <a:solidFill>
            <a:schemeClr val="tx1"/>
          </a:solidFill>
          <a:latin typeface="+mj-lt"/>
          <a:ea typeface="+mj-ea"/>
          <a:cs typeface="+mj-cs"/>
        </a:defRPr>
      </a:lvl1pPr>
    </p:titleStyle>
    <p:bodyStyle>
      <a:lvl1pPr marL="1256325" indent="-1256325" algn="l" defTabSz="1675101" rtl="0" eaLnBrk="1" latinLnBrk="0" hangingPunct="1">
        <a:spcBef>
          <a:spcPct val="20000"/>
        </a:spcBef>
        <a:buFont typeface="Arial"/>
        <a:buChar char="•"/>
        <a:defRPr sz="11721" kern="1200">
          <a:solidFill>
            <a:schemeClr val="tx1"/>
          </a:solidFill>
          <a:latin typeface="+mn-lt"/>
          <a:ea typeface="+mn-ea"/>
          <a:cs typeface="+mn-cs"/>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p:bodyStyle>
    <p:otherStyle>
      <a:defPPr>
        <a:defRPr lang="en-US"/>
      </a:defPPr>
      <a:lvl1pPr marL="0" algn="l" defTabSz="1675101" rtl="0" eaLnBrk="1" latinLnBrk="0" hangingPunct="1">
        <a:defRPr sz="6612" kern="1200">
          <a:solidFill>
            <a:schemeClr val="tx1"/>
          </a:solidFill>
          <a:latin typeface="+mn-lt"/>
          <a:ea typeface="+mn-ea"/>
          <a:cs typeface="+mn-cs"/>
        </a:defRPr>
      </a:lvl1pPr>
      <a:lvl2pPr marL="1675101" algn="l" defTabSz="1675101" rtl="0" eaLnBrk="1" latinLnBrk="0" hangingPunct="1">
        <a:defRPr sz="6612" kern="1200">
          <a:solidFill>
            <a:schemeClr val="tx1"/>
          </a:solidFill>
          <a:latin typeface="+mn-lt"/>
          <a:ea typeface="+mn-ea"/>
          <a:cs typeface="+mn-cs"/>
        </a:defRPr>
      </a:lvl2pPr>
      <a:lvl3pPr marL="3350201" algn="l" defTabSz="1675101" rtl="0" eaLnBrk="1" latinLnBrk="0" hangingPunct="1">
        <a:defRPr sz="6612" kern="1200">
          <a:solidFill>
            <a:schemeClr val="tx1"/>
          </a:solidFill>
          <a:latin typeface="+mn-lt"/>
          <a:ea typeface="+mn-ea"/>
          <a:cs typeface="+mn-cs"/>
        </a:defRPr>
      </a:lvl3pPr>
      <a:lvl4pPr marL="5025301" algn="l" defTabSz="1675101" rtl="0" eaLnBrk="1" latinLnBrk="0" hangingPunct="1">
        <a:defRPr sz="6612" kern="1200">
          <a:solidFill>
            <a:schemeClr val="tx1"/>
          </a:solidFill>
          <a:latin typeface="+mn-lt"/>
          <a:ea typeface="+mn-ea"/>
          <a:cs typeface="+mn-cs"/>
        </a:defRPr>
      </a:lvl4pPr>
      <a:lvl5pPr marL="6700402" algn="l" defTabSz="1675101" rtl="0" eaLnBrk="1" latinLnBrk="0" hangingPunct="1">
        <a:defRPr sz="6612" kern="1200">
          <a:solidFill>
            <a:schemeClr val="tx1"/>
          </a:solidFill>
          <a:latin typeface="+mn-lt"/>
          <a:ea typeface="+mn-ea"/>
          <a:cs typeface="+mn-cs"/>
        </a:defRPr>
      </a:lvl5pPr>
      <a:lvl6pPr marL="8375503" algn="l" defTabSz="1675101" rtl="0" eaLnBrk="1" latinLnBrk="0" hangingPunct="1">
        <a:defRPr sz="6612" kern="1200">
          <a:solidFill>
            <a:schemeClr val="tx1"/>
          </a:solidFill>
          <a:latin typeface="+mn-lt"/>
          <a:ea typeface="+mn-ea"/>
          <a:cs typeface="+mn-cs"/>
        </a:defRPr>
      </a:lvl6pPr>
      <a:lvl7pPr marL="10050604" algn="l" defTabSz="1675101" rtl="0" eaLnBrk="1" latinLnBrk="0" hangingPunct="1">
        <a:defRPr sz="6612" kern="1200">
          <a:solidFill>
            <a:schemeClr val="tx1"/>
          </a:solidFill>
          <a:latin typeface="+mn-lt"/>
          <a:ea typeface="+mn-ea"/>
          <a:cs typeface="+mn-cs"/>
        </a:defRPr>
      </a:lvl7pPr>
      <a:lvl8pPr marL="11725704" algn="l" defTabSz="1675101" rtl="0" eaLnBrk="1" latinLnBrk="0" hangingPunct="1">
        <a:defRPr sz="6612" kern="1200">
          <a:solidFill>
            <a:schemeClr val="tx1"/>
          </a:solidFill>
          <a:latin typeface="+mn-lt"/>
          <a:ea typeface="+mn-ea"/>
          <a:cs typeface="+mn-cs"/>
        </a:defRPr>
      </a:lvl8pPr>
      <a:lvl9pPr marL="13400804" algn="l" defTabSz="1675101" rtl="0" eaLnBrk="1" latinLnBrk="0" hangingPunct="1">
        <a:defRPr sz="66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Bz4JvE0AKmweXsMNGeyRXgWgN_lj_b5L" TargetMode="External"/><Relationship Id="rId2" Type="http://schemas.openxmlformats.org/officeDocument/2006/relationships/hyperlink" Target="https://en.wikipedia.org/wiki/Bias_of_an_estimator#Estimating_a_Poisson_probability"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eposterboards.com/eposteruplo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a:xfrm>
            <a:off x="938693" y="4562112"/>
            <a:ext cx="10972800" cy="860590"/>
          </a:xfrm>
          <a:solidFill>
            <a:srgbClr val="F0F0F0"/>
          </a:solidFill>
        </p:spPr>
        <p:txBody>
          <a:bodyPr/>
          <a:lstStyle/>
          <a:p>
            <a:r>
              <a:rPr lang="en-US" dirty="0"/>
              <a:t>Background on Poisson</a:t>
            </a:r>
          </a:p>
        </p:txBody>
      </p:sp>
      <p:sp>
        <p:nvSpPr>
          <p:cNvPr id="6" name="Content Placeholder 5"/>
          <p:cNvSpPr>
            <a:spLocks noGrp="1"/>
          </p:cNvSpPr>
          <p:nvPr>
            <p:ph sz="quarter" idx="14"/>
          </p:nvPr>
        </p:nvSpPr>
        <p:spPr>
          <a:xfrm>
            <a:off x="920030" y="5449031"/>
            <a:ext cx="10972800" cy="5159938"/>
          </a:xfrm>
        </p:spPr>
        <p:txBody>
          <a:bodyPr vert="horz" lIns="274320" anchor="t"/>
          <a:lstStyle/>
          <a:p>
            <a:r>
              <a:rPr lang="en-US" sz="2650" dirty="0">
                <a:latin typeface="Arial"/>
                <a:cs typeface="Arial"/>
              </a:rPr>
              <a:t>The Poisson distribution is a discrete probability density function that describes the likelihood of an event occurring within a fixed period of time. The distribution may serve as an appropriate choice to model events that occur independently of one another. It is primarily expressed as a function of a parameter, λ: </a:t>
            </a:r>
            <a:endParaRPr lang="en-US" sz="2650" dirty="0">
              <a:cs typeface="Arial"/>
            </a:endParaRPr>
          </a:p>
          <a:p>
            <a:endParaRPr lang="en-US" sz="2650" dirty="0">
              <a:latin typeface="Arial"/>
              <a:cs typeface="Arial"/>
            </a:endParaRPr>
          </a:p>
          <a:p>
            <a:endParaRPr lang="en-US" sz="2650" dirty="0">
              <a:latin typeface="Arial"/>
              <a:cs typeface="Arial"/>
            </a:endParaRPr>
          </a:p>
          <a:p>
            <a:r>
              <a:rPr lang="en-US" sz="2650" dirty="0">
                <a:latin typeface="Arial"/>
                <a:cs typeface="Arial"/>
              </a:rPr>
              <a:t>The Poisson distribution has a few important characteristics. Its mean and variance are both λ, so a-priori we know that the sample average should be a good estimate for λ for samples pulled from a Poisson distribution.</a:t>
            </a:r>
            <a:endParaRPr lang="en-US" sz="2650" dirty="0">
              <a:cs typeface="Arial"/>
            </a:endParaRPr>
          </a:p>
        </p:txBody>
      </p:sp>
      <p:sp>
        <p:nvSpPr>
          <p:cNvPr id="7" name="Text Placeholder 6"/>
          <p:cNvSpPr>
            <a:spLocks noGrp="1"/>
          </p:cNvSpPr>
          <p:nvPr>
            <p:ph type="body" sz="quarter" idx="15"/>
          </p:nvPr>
        </p:nvSpPr>
        <p:spPr>
          <a:xfrm>
            <a:off x="25601829" y="10644995"/>
            <a:ext cx="10972800" cy="860590"/>
          </a:xfrm>
        </p:spPr>
        <p:txBody>
          <a:bodyPr/>
          <a:lstStyle/>
          <a:p>
            <a:r>
              <a:rPr lang="en-US" dirty="0"/>
              <a:t>Analysis of Point Estimators/Summary of Findings</a:t>
            </a:r>
          </a:p>
        </p:txBody>
      </p:sp>
      <p:sp>
        <p:nvSpPr>
          <p:cNvPr id="8" name="Text Placeholder 7"/>
          <p:cNvSpPr>
            <a:spLocks noGrp="1"/>
          </p:cNvSpPr>
          <p:nvPr>
            <p:ph type="body" sz="quarter" idx="17"/>
          </p:nvPr>
        </p:nvSpPr>
        <p:spPr>
          <a:xfrm>
            <a:off x="920030" y="10649628"/>
            <a:ext cx="10972800" cy="860590"/>
          </a:xfrm>
        </p:spPr>
        <p:txBody>
          <a:bodyPr/>
          <a:lstStyle/>
          <a:p>
            <a:r>
              <a:rPr lang="en-US" dirty="0"/>
              <a:t>Estimators</a:t>
            </a:r>
          </a:p>
        </p:txBody>
      </p:sp>
      <p:sp>
        <p:nvSpPr>
          <p:cNvPr id="9" name="Content Placeholder 8"/>
          <p:cNvSpPr>
            <a:spLocks noGrp="1"/>
          </p:cNvSpPr>
          <p:nvPr>
            <p:ph sz="quarter" idx="18"/>
          </p:nvPr>
        </p:nvSpPr>
        <p:spPr>
          <a:xfrm>
            <a:off x="920030" y="11510219"/>
            <a:ext cx="10972800" cy="8644084"/>
          </a:xfrm>
        </p:spPr>
        <p:txBody>
          <a:bodyPr vert="horz" lIns="274320" anchor="t"/>
          <a:lstStyle/>
          <a:p>
            <a:r>
              <a:rPr lang="en-US" dirty="0"/>
              <a:t>In this we will give a justification for our estimators.  We will then show how to calculate each estimator. </a:t>
            </a:r>
          </a:p>
          <a:p>
            <a:endParaRPr lang="en-US" sz="2650" dirty="0"/>
          </a:p>
          <a:p>
            <a:r>
              <a:rPr lang="en-US" sz="2650" dirty="0">
                <a:latin typeface="Arial"/>
                <a:cs typeface="Arial"/>
              </a:rPr>
              <a:t>3 estimators:</a:t>
            </a:r>
          </a:p>
          <a:p>
            <a:r>
              <a:rPr lang="en-US" sz="2650" dirty="0">
                <a:latin typeface="Arial"/>
                <a:cs typeface="Arial"/>
              </a:rPr>
              <a:t>- Median (</a:t>
            </a:r>
            <a:r>
              <a:rPr lang="en-US" sz="2650" dirty="0">
                <a:latin typeface="Arial"/>
                <a:cs typeface="Arial"/>
                <a:hlinkClick r:id="rId2"/>
              </a:rPr>
              <a:t>https://en.wikipedia.org/wiki/Bias_of_an_estimator#Estimating_a_Poisson_probability</a:t>
            </a:r>
            <a:r>
              <a:rPr lang="en-US" sz="2650" dirty="0">
                <a:latin typeface="Arial"/>
                <a:cs typeface="Arial"/>
              </a:rPr>
              <a:t>)</a:t>
            </a:r>
            <a:endParaRPr lang="en-US" sz="2650" dirty="0"/>
          </a:p>
          <a:p>
            <a:r>
              <a:rPr lang="en-US" sz="2650" dirty="0">
                <a:latin typeface="Arial"/>
                <a:cs typeface="Arial"/>
              </a:rPr>
              <a:t>- Method of Moments</a:t>
            </a:r>
            <a:endParaRPr lang="en-US" sz="2650" dirty="0"/>
          </a:p>
          <a:p>
            <a:r>
              <a:rPr lang="en-US" sz="2650" dirty="0">
                <a:latin typeface="Arial"/>
                <a:cs typeface="Arial"/>
              </a:rPr>
              <a:t>- MLE</a:t>
            </a:r>
            <a:endParaRPr lang="en-US" sz="2650" dirty="0"/>
          </a:p>
        </p:txBody>
      </p:sp>
      <p:graphicFrame>
        <p:nvGraphicFramePr>
          <p:cNvPr id="28" name="Table 28">
            <a:extLst>
              <a:ext uri="{FF2B5EF4-FFF2-40B4-BE49-F238E27FC236}">
                <a16:creationId xmlns:a16="http://schemas.microsoft.com/office/drawing/2014/main" id="{9F4050DB-C779-48BE-8E24-8CBC9D3A0D8B}"/>
              </a:ext>
            </a:extLst>
          </p:cNvPr>
          <p:cNvGraphicFramePr>
            <a:graphicFrameLocks noGrp="1"/>
          </p:cNvGraphicFramePr>
          <p:nvPr>
            <p:ph sz="quarter" idx="20"/>
            <p:extLst>
              <p:ext uri="{D42A27DB-BD31-4B8C-83A1-F6EECF244321}">
                <p14:modId xmlns:p14="http://schemas.microsoft.com/office/powerpoint/2010/main" val="416822918"/>
              </p:ext>
            </p:extLst>
          </p:nvPr>
        </p:nvGraphicFramePr>
        <p:xfrm>
          <a:off x="26007955" y="14361564"/>
          <a:ext cx="9570112" cy="3745164"/>
        </p:xfrm>
        <a:graphic>
          <a:graphicData uri="http://schemas.openxmlformats.org/drawingml/2006/table">
            <a:tbl>
              <a:tblPr firstRow="1" bandRow="1">
                <a:tableStyleId>{5C22544A-7EE6-4342-B048-85BDC9FD1C3A}</a:tableStyleId>
              </a:tblPr>
              <a:tblGrid>
                <a:gridCol w="2388221">
                  <a:extLst>
                    <a:ext uri="{9D8B030D-6E8A-4147-A177-3AD203B41FA5}">
                      <a16:colId xmlns:a16="http://schemas.microsoft.com/office/drawing/2014/main" val="96906124"/>
                    </a:ext>
                  </a:extLst>
                </a:gridCol>
                <a:gridCol w="2121140">
                  <a:extLst>
                    <a:ext uri="{9D8B030D-6E8A-4147-A177-3AD203B41FA5}">
                      <a16:colId xmlns:a16="http://schemas.microsoft.com/office/drawing/2014/main" val="3182354367"/>
                    </a:ext>
                  </a:extLst>
                </a:gridCol>
                <a:gridCol w="2338250">
                  <a:extLst>
                    <a:ext uri="{9D8B030D-6E8A-4147-A177-3AD203B41FA5}">
                      <a16:colId xmlns:a16="http://schemas.microsoft.com/office/drawing/2014/main" val="1489462973"/>
                    </a:ext>
                  </a:extLst>
                </a:gridCol>
                <a:gridCol w="2722501">
                  <a:extLst>
                    <a:ext uri="{9D8B030D-6E8A-4147-A177-3AD203B41FA5}">
                      <a16:colId xmlns:a16="http://schemas.microsoft.com/office/drawing/2014/main" val="2371753512"/>
                    </a:ext>
                  </a:extLst>
                </a:gridCol>
              </a:tblGrid>
              <a:tr h="936291">
                <a:tc>
                  <a:txBody>
                    <a:bodyPr/>
                    <a:lstStyle/>
                    <a:p>
                      <a:pPr lvl="0" algn="ctr">
                        <a:buNone/>
                      </a:pPr>
                      <a:endParaRPr lang="en-US" sz="2600" dirty="0"/>
                    </a:p>
                  </a:txBody>
                  <a:tcPr anchor="ctr"/>
                </a:tc>
                <a:tc>
                  <a:txBody>
                    <a:bodyPr/>
                    <a:lstStyle/>
                    <a:p>
                      <a:pPr algn="ctr"/>
                      <a:r>
                        <a:rPr lang="en-US" sz="2600" dirty="0"/>
                        <a:t>Unbiased</a:t>
                      </a:r>
                    </a:p>
                  </a:txBody>
                  <a:tcPr anchor="ctr"/>
                </a:tc>
                <a:tc>
                  <a:txBody>
                    <a:bodyPr/>
                    <a:lstStyle/>
                    <a:p>
                      <a:pPr algn="ctr"/>
                      <a:r>
                        <a:rPr lang="en-US" sz="2600" dirty="0"/>
                        <a:t>Consistent</a:t>
                      </a:r>
                    </a:p>
                  </a:txBody>
                  <a:tcPr anchor="ctr"/>
                </a:tc>
                <a:tc>
                  <a:txBody>
                    <a:bodyPr/>
                    <a:lstStyle/>
                    <a:p>
                      <a:pPr lvl="0" algn="ctr">
                        <a:buNone/>
                      </a:pPr>
                      <a:r>
                        <a:rPr lang="en-US" sz="2600" dirty="0"/>
                        <a:t>Asymptotically </a:t>
                      </a:r>
                    </a:p>
                    <a:p>
                      <a:pPr lvl="0" algn="ctr">
                        <a:buNone/>
                      </a:pPr>
                      <a:r>
                        <a:rPr lang="en-US" sz="2600" dirty="0"/>
                        <a:t>unbiased</a:t>
                      </a:r>
                    </a:p>
                  </a:txBody>
                  <a:tcPr anchor="ctr"/>
                </a:tc>
                <a:extLst>
                  <a:ext uri="{0D108BD9-81ED-4DB2-BD59-A6C34878D82A}">
                    <a16:rowId xmlns:a16="http://schemas.microsoft.com/office/drawing/2014/main" val="743199241"/>
                  </a:ext>
                </a:extLst>
              </a:tr>
              <a:tr h="936291">
                <a:tc>
                  <a:txBody>
                    <a:bodyPr/>
                    <a:lstStyle/>
                    <a:p>
                      <a:pPr algn="ctr"/>
                      <a:r>
                        <a:rPr lang="en-US" sz="2600" dirty="0"/>
                        <a:t>MLE</a:t>
                      </a:r>
                    </a:p>
                  </a:txBody>
                  <a:tcPr anchor="ctr"/>
                </a:tc>
                <a:tc>
                  <a:txBody>
                    <a:bodyPr/>
                    <a:lstStyle/>
                    <a:p>
                      <a:pPr algn="ctr"/>
                      <a:r>
                        <a:rPr lang="en-US" sz="2600" dirty="0"/>
                        <a:t>Yes</a:t>
                      </a:r>
                    </a:p>
                  </a:txBody>
                  <a:tcPr anchor="ctr"/>
                </a:tc>
                <a:tc>
                  <a:txBody>
                    <a:bodyPr/>
                    <a:lstStyle/>
                    <a:p>
                      <a:pPr algn="ctr"/>
                      <a:r>
                        <a:rPr lang="en-US" sz="2600" dirty="0"/>
                        <a:t>Yes</a:t>
                      </a:r>
                    </a:p>
                  </a:txBody>
                  <a:tcPr anchor="ctr"/>
                </a:tc>
                <a:tc>
                  <a:txBody>
                    <a:bodyPr/>
                    <a:lstStyle/>
                    <a:p>
                      <a:pPr algn="ctr"/>
                      <a:r>
                        <a:rPr lang="en-US" sz="2600" dirty="0"/>
                        <a:t>Yes</a:t>
                      </a:r>
                    </a:p>
                  </a:txBody>
                  <a:tcPr anchor="ctr"/>
                </a:tc>
                <a:extLst>
                  <a:ext uri="{0D108BD9-81ED-4DB2-BD59-A6C34878D82A}">
                    <a16:rowId xmlns:a16="http://schemas.microsoft.com/office/drawing/2014/main" val="3595753406"/>
                  </a:ext>
                </a:extLst>
              </a:tr>
              <a:tr h="936291">
                <a:tc>
                  <a:txBody>
                    <a:bodyPr/>
                    <a:lstStyle/>
                    <a:p>
                      <a:pPr lvl="0" algn="ctr">
                        <a:buNone/>
                      </a:pPr>
                      <a:r>
                        <a:rPr lang="en-US" sz="2600" dirty="0"/>
                        <a:t>MoM</a:t>
                      </a:r>
                    </a:p>
                  </a:txBody>
                  <a:tcPr anchor="ctr"/>
                </a:tc>
                <a:tc>
                  <a:txBody>
                    <a:bodyPr/>
                    <a:lstStyle/>
                    <a:p>
                      <a:pPr algn="ctr"/>
                      <a:r>
                        <a:rPr lang="en-US" sz="2600" dirty="0"/>
                        <a:t>Yes</a:t>
                      </a:r>
                    </a:p>
                  </a:txBody>
                  <a:tcPr anchor="ctr"/>
                </a:tc>
                <a:tc>
                  <a:txBody>
                    <a:bodyPr/>
                    <a:lstStyle/>
                    <a:p>
                      <a:pPr algn="ctr"/>
                      <a:r>
                        <a:rPr lang="en-US" sz="2600" dirty="0"/>
                        <a:t>Yes</a:t>
                      </a:r>
                    </a:p>
                  </a:txBody>
                  <a:tcPr anchor="ctr"/>
                </a:tc>
                <a:tc>
                  <a:txBody>
                    <a:bodyPr/>
                    <a:lstStyle/>
                    <a:p>
                      <a:pPr algn="ctr"/>
                      <a:r>
                        <a:rPr lang="en-US" sz="2600" dirty="0"/>
                        <a:t>Yes</a:t>
                      </a:r>
                    </a:p>
                  </a:txBody>
                  <a:tcPr anchor="ctr"/>
                </a:tc>
                <a:extLst>
                  <a:ext uri="{0D108BD9-81ED-4DB2-BD59-A6C34878D82A}">
                    <a16:rowId xmlns:a16="http://schemas.microsoft.com/office/drawing/2014/main" val="2729025514"/>
                  </a:ext>
                </a:extLst>
              </a:tr>
              <a:tr h="936291">
                <a:tc>
                  <a:txBody>
                    <a:bodyPr/>
                    <a:lstStyle/>
                    <a:p>
                      <a:pPr lvl="0" algn="ctr">
                        <a:buNone/>
                      </a:pPr>
                      <a:r>
                        <a:rPr lang="en-US" sz="2600" dirty="0"/>
                        <a:t>Median</a:t>
                      </a:r>
                    </a:p>
                  </a:txBody>
                  <a:tcPr anchor="ctr"/>
                </a:tc>
                <a:tc>
                  <a:txBody>
                    <a:bodyPr/>
                    <a:lstStyle/>
                    <a:p>
                      <a:pPr lvl="0" algn="ctr">
                        <a:buNone/>
                      </a:pPr>
                      <a:r>
                        <a:rPr lang="en-US" sz="2600" dirty="0"/>
                        <a:t>No</a:t>
                      </a:r>
                    </a:p>
                  </a:txBody>
                  <a:tcPr anchor="ctr"/>
                </a:tc>
                <a:tc>
                  <a:txBody>
                    <a:bodyPr/>
                    <a:lstStyle/>
                    <a:p>
                      <a:pPr lvl="0" algn="ctr">
                        <a:buNone/>
                      </a:pPr>
                      <a:r>
                        <a:rPr lang="en-US" sz="2600" dirty="0"/>
                        <a:t>No</a:t>
                      </a:r>
                    </a:p>
                  </a:txBody>
                  <a:tcPr anchor="ctr"/>
                </a:tc>
                <a:tc>
                  <a:txBody>
                    <a:bodyPr/>
                    <a:lstStyle/>
                    <a:p>
                      <a:pPr lvl="0" algn="ctr">
                        <a:buNone/>
                      </a:pPr>
                      <a:r>
                        <a:rPr lang="en-US" sz="2600" dirty="0"/>
                        <a:t>No</a:t>
                      </a:r>
                    </a:p>
                  </a:txBody>
                  <a:tcPr anchor="ctr"/>
                </a:tc>
                <a:extLst>
                  <a:ext uri="{0D108BD9-81ED-4DB2-BD59-A6C34878D82A}">
                    <a16:rowId xmlns:a16="http://schemas.microsoft.com/office/drawing/2014/main" val="2458713089"/>
                  </a:ext>
                </a:extLst>
              </a:tr>
            </a:tbl>
          </a:graphicData>
        </a:graphic>
      </p:graphicFrame>
      <p:sp>
        <p:nvSpPr>
          <p:cNvPr id="11" name="Text Placeholder 10"/>
          <p:cNvSpPr>
            <a:spLocks noGrp="1"/>
          </p:cNvSpPr>
          <p:nvPr>
            <p:ph type="body" sz="quarter" idx="21"/>
          </p:nvPr>
        </p:nvSpPr>
        <p:spPr>
          <a:xfrm>
            <a:off x="25601829" y="18281138"/>
            <a:ext cx="10972800" cy="860590"/>
          </a:xfrm>
        </p:spPr>
        <p:txBody>
          <a:bodyPr/>
          <a:lstStyle/>
          <a:p>
            <a:r>
              <a:rPr lang="en-US" dirty="0"/>
              <a:t>Reference</a:t>
            </a:r>
          </a:p>
        </p:txBody>
      </p:sp>
      <p:sp>
        <p:nvSpPr>
          <p:cNvPr id="12" name="Content Placeholder 11"/>
          <p:cNvSpPr>
            <a:spLocks noGrp="1"/>
          </p:cNvSpPr>
          <p:nvPr>
            <p:ph sz="quarter" idx="22"/>
          </p:nvPr>
        </p:nvSpPr>
        <p:spPr>
          <a:xfrm>
            <a:off x="25546525" y="19230626"/>
            <a:ext cx="10972800" cy="2773459"/>
          </a:xfrm>
        </p:spPr>
        <p:txBody>
          <a:bodyPr/>
          <a:lstStyle/>
          <a:p>
            <a:r>
              <a:rPr lang="en-US" dirty="0"/>
              <a:t>If we have any sources, they will go here</a:t>
            </a:r>
          </a:p>
        </p:txBody>
      </p:sp>
      <p:sp>
        <p:nvSpPr>
          <p:cNvPr id="13" name="Text Placeholder 12"/>
          <p:cNvSpPr>
            <a:spLocks noGrp="1"/>
          </p:cNvSpPr>
          <p:nvPr>
            <p:ph type="body" sz="quarter" idx="23"/>
          </p:nvPr>
        </p:nvSpPr>
        <p:spPr>
          <a:xfrm>
            <a:off x="25523962" y="4584557"/>
            <a:ext cx="10972800" cy="860590"/>
          </a:xfrm>
        </p:spPr>
        <p:txBody>
          <a:bodyPr/>
          <a:lstStyle/>
          <a:p>
            <a:r>
              <a:rPr lang="en-US" sz="3810" dirty="0"/>
              <a:t>Graph/Plots of CI</a:t>
            </a:r>
          </a:p>
          <a:p>
            <a:endParaRPr lang="en-US" dirty="0"/>
          </a:p>
        </p:txBody>
      </p:sp>
      <p:sp>
        <p:nvSpPr>
          <p:cNvPr id="14" name="Content Placeholder 13"/>
          <p:cNvSpPr>
            <a:spLocks noGrp="1"/>
          </p:cNvSpPr>
          <p:nvPr>
            <p:ph sz="quarter" idx="24"/>
          </p:nvPr>
        </p:nvSpPr>
        <p:spPr>
          <a:xfrm>
            <a:off x="25523962" y="5445149"/>
            <a:ext cx="10972800" cy="4589864"/>
          </a:xfrm>
        </p:spPr>
        <p:txBody>
          <a:bodyPr/>
          <a:lstStyle/>
          <a:p>
            <a:r>
              <a:rPr lang="en-US" dirty="0"/>
              <a:t>Plots of Cis (Exact, LRT, Wald) for different sample sizes</a:t>
            </a:r>
          </a:p>
        </p:txBody>
      </p:sp>
      <p:sp>
        <p:nvSpPr>
          <p:cNvPr id="15" name="Action Button: Forward or Next 14">
            <a:hlinkClick r:id="" action="ppaction://hlinkshowjump?jump=nextslide" highlightClick="1"/>
          </p:cNvPr>
          <p:cNvSpPr/>
          <p:nvPr/>
        </p:nvSpPr>
        <p:spPr>
          <a:xfrm>
            <a:off x="36156961" y="2164815"/>
            <a:ext cx="835336" cy="835336"/>
          </a:xfrm>
          <a:prstGeom prst="actionButtonForwardNext">
            <a:avLst/>
          </a:prstGeom>
          <a:ln>
            <a:solidFill>
              <a:srgbClr val="FFFFFF"/>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6612"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Shape 40"/>
          <p:cNvSpPr/>
          <p:nvPr/>
        </p:nvSpPr>
        <p:spPr>
          <a:xfrm>
            <a:off x="-9594306" y="-36639"/>
            <a:ext cx="9412785" cy="21104352"/>
          </a:xfrm>
          <a:prstGeom prst="rect">
            <a:avLst/>
          </a:prstGeom>
          <a:solidFill>
            <a:srgbClr val="0C0C0C"/>
          </a:solidFill>
          <a:ln>
            <a:noFill/>
          </a:ln>
        </p:spPr>
        <p:txBody>
          <a:bodyPr lIns="358321" tIns="358321" rIns="358321" bIns="0" anchor="t" anchorCtr="0">
            <a:noAutofit/>
          </a:bodyPr>
          <a:lstStyle/>
          <a:p>
            <a:pPr algn="ctr">
              <a:buSzPct val="25000"/>
            </a:pPr>
            <a:r>
              <a:rPr lang="en-US" sz="2506" b="1" dirty="0">
                <a:solidFill>
                  <a:srgbClr val="FF0000"/>
                </a:solidFill>
                <a:latin typeface="Arial"/>
                <a:ea typeface="Arial"/>
                <a:cs typeface="Arial"/>
                <a:sym typeface="Arial"/>
              </a:rPr>
              <a:t>(—THIS SIDEBAR DOES NOT SHOW—)</a:t>
            </a:r>
          </a:p>
          <a:p>
            <a:pPr algn="ctr">
              <a:buSzPct val="25000"/>
            </a:pPr>
            <a:r>
              <a:rPr lang="en-US" sz="3106" b="1" dirty="0">
                <a:solidFill>
                  <a:schemeClr val="lt1"/>
                </a:solidFill>
                <a:latin typeface="Arial"/>
                <a:ea typeface="Arial"/>
                <a:cs typeface="Arial"/>
                <a:sym typeface="Arial"/>
              </a:rPr>
              <a:t>DESIGN GUIDE</a:t>
            </a:r>
          </a:p>
          <a:p>
            <a:pPr algn="ctr"/>
            <a:endParaRPr sz="2204" b="1" dirty="0">
              <a:solidFill>
                <a:srgbClr val="FFFFFF"/>
              </a:solidFill>
              <a:latin typeface="Arial"/>
              <a:ea typeface="Arial"/>
              <a:cs typeface="Arial"/>
              <a:sym typeface="Arial"/>
            </a:endParaRPr>
          </a:p>
          <a:p>
            <a:pPr>
              <a:buSzPct val="25000"/>
            </a:pPr>
            <a:r>
              <a:rPr lang="en-US" sz="2204" dirty="0">
                <a:solidFill>
                  <a:srgbClr val="FFFFFF"/>
                </a:solidFill>
                <a:latin typeface="Arial"/>
                <a:ea typeface="Arial"/>
                <a:cs typeface="Arial"/>
                <a:sym typeface="Arial"/>
              </a:rPr>
              <a:t>This PowerPoint 2011 template produces a 40.97”X23.04” presentation poster. You can use it to create your research poster and save valuable time placing titles, subtitles, text, and graphics. </a:t>
            </a:r>
          </a:p>
          <a:p>
            <a:endParaRPr sz="2204" dirty="0">
              <a:solidFill>
                <a:srgbClr val="FFFFFF"/>
              </a:solidFill>
              <a:latin typeface="Arial"/>
              <a:ea typeface="Arial"/>
              <a:cs typeface="Arial"/>
              <a:sym typeface="Arial"/>
            </a:endParaRPr>
          </a:p>
          <a:p>
            <a:pPr>
              <a:buSzPct val="25000"/>
            </a:pPr>
            <a:r>
              <a:rPr lang="en-US" sz="2204" dirty="0">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US" sz="2204" dirty="0">
                <a:solidFill>
                  <a:srgbClr val="FFFFFF"/>
                </a:solidFill>
                <a:latin typeface="Arial"/>
                <a:ea typeface="Arial"/>
                <a:cs typeface="Arial"/>
                <a:sym typeface="Arial"/>
                <a:hlinkClick r:id="rId3"/>
              </a:rPr>
              <a:t>https://www.youtube.com/playlist?list=PLBz4JvE0AKmweXsMNGeyRXgWgN_lj_b5L</a:t>
            </a:r>
            <a:endParaRPr sz="2204" dirty="0">
              <a:solidFill>
                <a:srgbClr val="FFFFFF"/>
              </a:solidFill>
              <a:latin typeface="Arial"/>
              <a:ea typeface="Arial"/>
              <a:cs typeface="Arial"/>
              <a:sym typeface="Arial"/>
            </a:endParaRPr>
          </a:p>
          <a:p>
            <a:pPr>
              <a:buSzPct val="25000"/>
            </a:pPr>
            <a:r>
              <a:rPr lang="en-US" sz="2204" dirty="0">
                <a:solidFill>
                  <a:schemeClr val="lt1"/>
                </a:solidFill>
                <a:latin typeface="Arial"/>
                <a:ea typeface="Arial"/>
                <a:cs typeface="Arial"/>
                <a:sym typeface="Arial"/>
              </a:rPr>
              <a:t>If you are uploading ahead of time, please go to our website: </a:t>
            </a:r>
            <a:br>
              <a:rPr lang="en-US" sz="2204" dirty="0">
                <a:solidFill>
                  <a:schemeClr val="lt1"/>
                </a:solidFill>
                <a:latin typeface="Arial"/>
                <a:ea typeface="Arial"/>
                <a:cs typeface="Arial"/>
                <a:sym typeface="Arial"/>
              </a:rPr>
            </a:br>
            <a:r>
              <a:rPr lang="en-US" sz="2204" dirty="0">
                <a:solidFill>
                  <a:schemeClr val="lt1"/>
                </a:solidFill>
                <a:latin typeface="Arial"/>
                <a:ea typeface="Arial"/>
                <a:cs typeface="Arial"/>
                <a:sym typeface="Arial"/>
                <a:hlinkClick r:id="rId4"/>
              </a:rPr>
              <a:t>http://www.eposterboards.com/eposterupload/</a:t>
            </a:r>
            <a:endParaRPr lang="en-US" sz="2204" dirty="0">
              <a:solidFill>
                <a:schemeClr val="lt1"/>
              </a:solidFill>
              <a:latin typeface="Arial"/>
              <a:ea typeface="Arial"/>
              <a:cs typeface="Arial"/>
              <a:sym typeface="Arial"/>
            </a:endParaRPr>
          </a:p>
          <a:p>
            <a:pPr>
              <a:buSzPct val="25000"/>
            </a:pPr>
            <a:endParaRPr lang="en-US" sz="2204" dirty="0">
              <a:solidFill>
                <a:schemeClr val="lt1"/>
              </a:solidFill>
              <a:latin typeface="Arial"/>
              <a:ea typeface="Arial"/>
              <a:cs typeface="Arial"/>
              <a:sym typeface="Arial"/>
            </a:endParaRPr>
          </a:p>
          <a:p>
            <a:pPr>
              <a:buSzPct val="25000"/>
            </a:pPr>
            <a:r>
              <a:rPr lang="en-US" sz="2204" dirty="0">
                <a:solidFill>
                  <a:srgbClr val="FFFF00"/>
                </a:solidFill>
                <a:latin typeface="Arial"/>
                <a:ea typeface="Arial"/>
                <a:cs typeface="Arial"/>
                <a:sym typeface="Arial"/>
              </a:rPr>
              <a:t>Need assistance? Call 617-588-3508 option 2</a:t>
            </a:r>
          </a:p>
          <a:p>
            <a:endParaRPr sz="2806" b="1" dirty="0">
              <a:solidFill>
                <a:srgbClr val="FF6600"/>
              </a:solidFill>
              <a:latin typeface="Arial"/>
              <a:ea typeface="Arial"/>
              <a:cs typeface="Arial"/>
              <a:sym typeface="Arial"/>
            </a:endParaRPr>
          </a:p>
          <a:p>
            <a:pPr algn="ctr"/>
            <a:endParaRPr sz="1903" b="1" dirty="0">
              <a:solidFill>
                <a:srgbClr val="FF6600"/>
              </a:solidFill>
              <a:latin typeface="Arial"/>
              <a:ea typeface="Arial"/>
              <a:cs typeface="Arial"/>
              <a:sym typeface="Arial"/>
            </a:endParaRPr>
          </a:p>
          <a:p>
            <a:pPr algn="ctr">
              <a:buSzPct val="25000"/>
            </a:pPr>
            <a:r>
              <a:rPr lang="en-US" sz="3106" b="1" dirty="0">
                <a:solidFill>
                  <a:srgbClr val="FF6600"/>
                </a:solidFill>
                <a:latin typeface="Arial"/>
                <a:ea typeface="Arial"/>
                <a:cs typeface="Arial"/>
                <a:sym typeface="Arial"/>
              </a:rPr>
              <a:t>QUICK START</a:t>
            </a:r>
          </a:p>
          <a:p>
            <a:pPr algn="ctr"/>
            <a:endParaRPr sz="2506" b="1" dirty="0">
              <a:solidFill>
                <a:schemeClr val="lt1"/>
              </a:solidFill>
              <a:latin typeface="Arial"/>
              <a:ea typeface="Arial"/>
              <a:cs typeface="Arial"/>
              <a:sym typeface="Arial"/>
            </a:endParaRPr>
          </a:p>
          <a:p>
            <a:endParaRPr sz="2204" dirty="0">
              <a:solidFill>
                <a:schemeClr val="lt1"/>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Title, Authors, and Affiliations</a:t>
            </a:r>
          </a:p>
          <a:p>
            <a:pPr>
              <a:buSzPct val="25000"/>
            </a:pPr>
            <a:r>
              <a:rPr lang="en-US" sz="1903" dirty="0">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endParaRPr sz="1903" dirty="0">
              <a:solidFill>
                <a:srgbClr val="BFBFBF"/>
              </a:solidFill>
              <a:latin typeface="Arial"/>
              <a:ea typeface="Arial"/>
              <a:cs typeface="Arial"/>
              <a:sym typeface="Arial"/>
            </a:endParaRPr>
          </a:p>
          <a:p>
            <a:pPr>
              <a:buSzPct val="25000"/>
            </a:pPr>
            <a:r>
              <a:rPr lang="en-US" sz="1903" b="1" dirty="0">
                <a:solidFill>
                  <a:srgbClr val="FFC000"/>
                </a:solidFill>
                <a:latin typeface="Arial"/>
                <a:ea typeface="Arial"/>
                <a:cs typeface="Arial"/>
                <a:sym typeface="Arial"/>
              </a:rPr>
              <a:t>TIP: </a:t>
            </a:r>
            <a:r>
              <a:rPr lang="en-US" sz="1903" dirty="0">
                <a:solidFill>
                  <a:srgbClr val="BFBFBF"/>
                </a:solidFill>
                <a:latin typeface="Arial"/>
                <a:ea typeface="Arial"/>
                <a:cs typeface="Arial"/>
                <a:sym typeface="Arial"/>
              </a:rPr>
              <a:t>The font size of your title should be bigger than your name(s) and institution name(s). The smallest font size should be 28 points.</a:t>
            </a:r>
          </a:p>
          <a:p>
            <a:pPr>
              <a:buSzPct val="25000"/>
            </a:pPr>
            <a:br>
              <a:rPr lang="en-US" sz="2204" b="1" dirty="0">
                <a:solidFill>
                  <a:schemeClr val="lt1"/>
                </a:solidFill>
                <a:latin typeface="Arial"/>
                <a:ea typeface="Arial"/>
                <a:cs typeface="Arial"/>
                <a:sym typeface="Arial"/>
              </a:rPr>
            </a:br>
            <a:endParaRPr lang="en-US" sz="2204" b="1" dirty="0">
              <a:solidFill>
                <a:schemeClr val="lt1"/>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Adding Logos / Seals</a:t>
            </a:r>
          </a:p>
          <a:p>
            <a:pPr>
              <a:buSzPct val="25000"/>
            </a:pPr>
            <a:r>
              <a:rPr lang="en-US" sz="1903" dirty="0">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endParaRPr sz="1903" dirty="0">
              <a:solidFill>
                <a:srgbClr val="BFBFBF"/>
              </a:solidFill>
              <a:latin typeface="Arial"/>
              <a:ea typeface="Arial"/>
              <a:cs typeface="Arial"/>
              <a:sym typeface="Arial"/>
            </a:endParaRPr>
          </a:p>
          <a:p>
            <a:pPr>
              <a:buSzPct val="25000"/>
            </a:pPr>
            <a:r>
              <a:rPr lang="en-US" sz="1903" b="1" dirty="0">
                <a:solidFill>
                  <a:srgbClr val="FFC000"/>
                </a:solidFill>
                <a:latin typeface="Arial"/>
                <a:ea typeface="Arial"/>
                <a:cs typeface="Arial"/>
                <a:sym typeface="Arial"/>
              </a:rPr>
              <a:t>TIP: </a:t>
            </a:r>
            <a:r>
              <a:rPr lang="en-US" sz="1903" dirty="0">
                <a:solidFill>
                  <a:srgbClr val="BFBFBF"/>
                </a:solidFill>
                <a:latin typeface="Arial"/>
                <a:ea typeface="Arial"/>
                <a:cs typeface="Arial"/>
                <a:sym typeface="Arial"/>
              </a:rPr>
              <a:t>If there is a conference website,  you can pull logos from there.  Please keep in my that we will be adding navigational buttons or a kiosk menu button on the right side of the slides.  Please make the appropriate space for that.</a:t>
            </a:r>
          </a:p>
          <a:p>
            <a:endParaRPr sz="1903" dirty="0">
              <a:solidFill>
                <a:srgbClr val="FFFFF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Photographs / Graphics</a:t>
            </a:r>
          </a:p>
          <a:p>
            <a:pPr>
              <a:buSzPct val="25000"/>
            </a:pPr>
            <a:r>
              <a:rPr lang="en-US" sz="1903" dirty="0">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endParaRPr sz="1903" dirty="0">
              <a:solidFill>
                <a:srgbClr val="FFFFFF"/>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a:p>
            <a:pPr algn="ctr"/>
            <a:endParaRPr sz="2204" b="1" dirty="0">
              <a:solidFill>
                <a:srgbClr val="FFC000"/>
              </a:solidFill>
              <a:latin typeface="Arial"/>
              <a:ea typeface="Arial"/>
              <a:cs typeface="Arial"/>
              <a:sym typeface="Arial"/>
            </a:endParaRPr>
          </a:p>
        </p:txBody>
      </p:sp>
      <p:sp>
        <p:nvSpPr>
          <p:cNvPr id="19" name="Shape 30"/>
          <p:cNvSpPr/>
          <p:nvPr/>
        </p:nvSpPr>
        <p:spPr>
          <a:xfrm>
            <a:off x="37670413" y="-71940"/>
            <a:ext cx="9457926" cy="21139653"/>
          </a:xfrm>
          <a:prstGeom prst="rect">
            <a:avLst/>
          </a:prstGeom>
          <a:solidFill>
            <a:srgbClr val="0C0C0C"/>
          </a:solidFill>
          <a:ln>
            <a:noFill/>
          </a:ln>
        </p:spPr>
        <p:txBody>
          <a:bodyPr lIns="358321" tIns="358321" rIns="358321" bIns="0" anchor="t" anchorCtr="0">
            <a:noAutofit/>
          </a:bodyPr>
          <a:lstStyle/>
          <a:p>
            <a:pPr algn="ctr">
              <a:buSzPct val="25000"/>
            </a:pPr>
            <a:r>
              <a:rPr lang="en-US" sz="3106" b="1" dirty="0">
                <a:solidFill>
                  <a:schemeClr val="lt1"/>
                </a:solidFill>
                <a:latin typeface="Arial"/>
                <a:ea typeface="Arial"/>
                <a:cs typeface="Arial"/>
                <a:sym typeface="Arial"/>
              </a:rPr>
              <a:t>QUICK START (cont.)</a:t>
            </a:r>
          </a:p>
          <a:p>
            <a:pPr algn="ctr"/>
            <a:endParaRPr sz="2806" b="1" dirty="0">
              <a:solidFill>
                <a:schemeClr val="lt1"/>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change the template color theme</a:t>
            </a:r>
          </a:p>
          <a:p>
            <a:pPr marL="0" lvl="2">
              <a:buSzPct val="25000"/>
            </a:pPr>
            <a:r>
              <a:rPr lang="en-US" sz="1903" dirty="0">
                <a:solidFill>
                  <a:srgbClr val="BFBFBF"/>
                </a:solidFill>
                <a:latin typeface="Arial"/>
                <a:ea typeface="Arial"/>
                <a:cs typeface="Arial"/>
                <a:sym typeface="Arial"/>
              </a:rPr>
              <a:t>You can easily change the color theme of your poster by going to the DESIGN menu, click on COLORS, and choose the color theme of your choice. You can also create your own color theme.</a:t>
            </a:r>
          </a:p>
          <a:p>
            <a:pPr marL="0" lvl="2"/>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pPr>
              <a:buSzPct val="25000"/>
            </a:pPr>
            <a:r>
              <a:rPr lang="en-US" sz="1903" dirty="0">
                <a:solidFill>
                  <a:srgbClr val="BFBFBF"/>
                </a:solidFill>
                <a:latin typeface="Arial"/>
                <a:ea typeface="Arial"/>
                <a:cs typeface="Arial"/>
                <a:sym typeface="Arial"/>
              </a:rPr>
              <a:t>You can also manually change the color of your background by going to VIEW &gt; SLIDE MASTER.  After you finish working on the master be sure to go to VIEW &gt; NORMAL to continue working on your poster.</a:t>
            </a: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add Text</a:t>
            </a:r>
          </a:p>
          <a:p>
            <a:pPr marL="0" lvl="2">
              <a:buSzPct val="25000"/>
            </a:pPr>
            <a:r>
              <a:rPr lang="en-US" sz="1903" dirty="0">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p>
          <a:p>
            <a:pPr marL="0" lvl="2"/>
            <a:endParaRPr sz="1903" dirty="0">
              <a:solidFill>
                <a:srgbClr val="BFBFBF"/>
              </a:solidFill>
              <a:latin typeface="Arial"/>
              <a:ea typeface="Arial"/>
              <a:cs typeface="Arial"/>
              <a:sym typeface="Arial"/>
            </a:endParaRPr>
          </a:p>
          <a:p>
            <a:pPr algn="ctr">
              <a:buSzPct val="25000"/>
            </a:pPr>
            <a:r>
              <a:rPr lang="en-US" sz="1903" dirty="0">
                <a:solidFill>
                  <a:srgbClr val="BFBFBF"/>
                </a:solidFill>
                <a:latin typeface="Arial"/>
                <a:ea typeface="Arial"/>
                <a:cs typeface="Arial"/>
                <a:sym typeface="Arial"/>
              </a:rPr>
              <a:t> </a:t>
            </a:r>
            <a:r>
              <a:rPr lang="en-US" sz="2506" b="1" dirty="0">
                <a:solidFill>
                  <a:srgbClr val="FFC000"/>
                </a:solidFill>
                <a:latin typeface="Arial"/>
                <a:ea typeface="Arial"/>
                <a:cs typeface="Arial"/>
                <a:sym typeface="Arial"/>
              </a:rPr>
              <a:t>Text size</a:t>
            </a:r>
          </a:p>
          <a:p>
            <a:pPr>
              <a:buSzPct val="25000"/>
            </a:pPr>
            <a:r>
              <a:rPr lang="en-US" sz="1903" dirty="0">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p>
          <a:p>
            <a:pPr marL="0" lvl="2"/>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How to add Tables</a:t>
            </a:r>
          </a:p>
          <a:p>
            <a:pPr marL="1361399" lvl="1" indent="-12724">
              <a:buSzPct val="25000"/>
            </a:pPr>
            <a:r>
              <a:rPr lang="en-US" sz="1903" dirty="0">
                <a:solidFill>
                  <a:srgbClr val="BFBFBF"/>
                </a:solidFill>
                <a:latin typeface="Arial"/>
                <a:ea typeface="Arial"/>
                <a:cs typeface="Arial"/>
                <a:sym typeface="Arial"/>
              </a:rPr>
              <a:t>To add a table from scratch go to the INSERT menu and </a:t>
            </a:r>
            <a:br>
              <a:rPr lang="en-US" sz="1903" dirty="0">
                <a:solidFill>
                  <a:srgbClr val="BFBFBF"/>
                </a:solidFill>
                <a:latin typeface="Arial"/>
                <a:ea typeface="Arial"/>
                <a:cs typeface="Arial"/>
                <a:sym typeface="Arial"/>
              </a:rPr>
            </a:br>
            <a:r>
              <a:rPr lang="en-US" sz="1903" dirty="0">
                <a:solidFill>
                  <a:srgbClr val="BFBFBF"/>
                </a:solidFill>
                <a:latin typeface="Arial"/>
                <a:ea typeface="Arial"/>
                <a:cs typeface="Arial"/>
                <a:sym typeface="Arial"/>
              </a:rPr>
              <a:t>click on TABLE. A drop-down box will help you select rows and columns. </a:t>
            </a:r>
          </a:p>
          <a:p>
            <a:pPr>
              <a:buSzPct val="25000"/>
            </a:pPr>
            <a:r>
              <a:rPr lang="en-US" sz="1903" dirty="0">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a:t>
            </a: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Graphs / Charts</a:t>
            </a:r>
          </a:p>
          <a:p>
            <a:pPr>
              <a:buSzPct val="25000"/>
            </a:pPr>
            <a:r>
              <a:rPr lang="en-US" sz="1903" dirty="0">
                <a:solidFill>
                  <a:srgbClr val="BFBFBF"/>
                </a:solidFill>
                <a:latin typeface="Arial"/>
                <a:ea typeface="Arial"/>
                <a:cs typeface="Arial"/>
                <a:sym typeface="Arial"/>
              </a:rPr>
              <a:t>You will have to convert your graphs/charts/formulas/equations into images (.jpg or .png and insert them into your presentation.  This will help maintain the values as different operating systems can distort your work.</a:t>
            </a:r>
          </a:p>
          <a:p>
            <a:endParaRPr sz="1903" dirty="0">
              <a:solidFill>
                <a:srgbClr val="BFBFBF"/>
              </a:solidFill>
              <a:latin typeface="Arial"/>
              <a:ea typeface="Arial"/>
              <a:cs typeface="Arial"/>
              <a:sym typeface="Arial"/>
            </a:endParaRPr>
          </a:p>
          <a:p>
            <a:endParaRPr sz="1903" dirty="0">
              <a:solidFill>
                <a:srgbClr val="BFBFBF"/>
              </a:solidFill>
              <a:latin typeface="Arial"/>
              <a:ea typeface="Arial"/>
              <a:cs typeface="Arial"/>
              <a:sym typeface="Arial"/>
            </a:endParaRPr>
          </a:p>
          <a:p>
            <a:pPr algn="ctr">
              <a:buSzPct val="25000"/>
            </a:pPr>
            <a:r>
              <a:rPr lang="en-US" sz="2506" b="1" dirty="0">
                <a:solidFill>
                  <a:srgbClr val="FFC000"/>
                </a:solidFill>
                <a:latin typeface="Arial"/>
                <a:ea typeface="Arial"/>
                <a:cs typeface="Arial"/>
                <a:sym typeface="Arial"/>
              </a:rPr>
              <a:t>Save your work</a:t>
            </a:r>
          </a:p>
          <a:p>
            <a:pPr>
              <a:buSzPct val="25000"/>
            </a:pPr>
            <a:r>
              <a:rPr lang="en-US" sz="1903" dirty="0">
                <a:solidFill>
                  <a:srgbClr val="BFBFBF"/>
                </a:solidFill>
                <a:latin typeface="Arial"/>
                <a:ea typeface="Arial"/>
                <a:cs typeface="Arial"/>
                <a:sym typeface="Arial"/>
              </a:rPr>
              <a:t>Save your template as a  </a:t>
            </a:r>
            <a:r>
              <a:rPr lang="en-US" sz="1903" dirty="0" err="1">
                <a:solidFill>
                  <a:srgbClr val="BFBFBF"/>
                </a:solidFill>
                <a:latin typeface="Arial"/>
                <a:ea typeface="Arial"/>
                <a:cs typeface="Arial"/>
                <a:sym typeface="Arial"/>
              </a:rPr>
              <a:t>lastname.firstname</a:t>
            </a:r>
            <a:r>
              <a:rPr lang="en-US" sz="1903" dirty="0">
                <a:solidFill>
                  <a:srgbClr val="BFBFBF"/>
                </a:solidFill>
                <a:latin typeface="Arial"/>
                <a:ea typeface="Arial"/>
                <a:cs typeface="Arial"/>
                <a:sym typeface="Arial"/>
              </a:rPr>
              <a:t> and as a .</a:t>
            </a:r>
            <a:r>
              <a:rPr lang="en-US" sz="1903" dirty="0" err="1">
                <a:solidFill>
                  <a:srgbClr val="BFBFBF"/>
                </a:solidFill>
                <a:latin typeface="Arial"/>
                <a:ea typeface="Arial"/>
                <a:cs typeface="Arial"/>
                <a:sym typeface="Arial"/>
              </a:rPr>
              <a:t>pptx</a:t>
            </a:r>
            <a:r>
              <a:rPr lang="en-US" sz="1903" dirty="0">
                <a:solidFill>
                  <a:srgbClr val="BFBFBF"/>
                </a:solidFill>
                <a:latin typeface="Arial"/>
                <a:ea typeface="Arial"/>
                <a:cs typeface="Arial"/>
                <a:sym typeface="Arial"/>
              </a:rPr>
              <a:t> file.</a:t>
            </a:r>
          </a:p>
        </p:txBody>
      </p:sp>
      <p:sp>
        <p:nvSpPr>
          <p:cNvPr id="20" name="Content Placeholder 5"/>
          <p:cNvSpPr txBox="1">
            <a:spLocks/>
          </p:cNvSpPr>
          <p:nvPr/>
        </p:nvSpPr>
        <p:spPr>
          <a:xfrm>
            <a:off x="13400074" y="5449031"/>
            <a:ext cx="10972800" cy="5159938"/>
          </a:xfrm>
          <a:prstGeom prst="rect">
            <a:avLst/>
          </a:prstGeom>
        </p:spPr>
        <p:txBody>
          <a:bodyPr vert="horz" lIns="274320"/>
          <a:lstStyle>
            <a:lvl1pPr marL="0" indent="0" algn="l" defTabSz="1675101" rtl="0" eaLnBrk="1" latinLnBrk="0" hangingPunct="1">
              <a:spcBef>
                <a:spcPct val="20000"/>
              </a:spcBef>
              <a:buFont typeface="Arial"/>
              <a:buNone/>
              <a:defRPr sz="2666" kern="1200" baseline="0">
                <a:solidFill>
                  <a:schemeClr val="tx1"/>
                </a:solidFill>
                <a:latin typeface="Arial" charset="0"/>
                <a:ea typeface="Arial" charset="0"/>
                <a:cs typeface="Arial" charset="0"/>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a:lstStyle>
          <a:p>
            <a:r>
              <a:rPr lang="en-US" dirty="0"/>
              <a:t>Calculate and compare Cis for different sample sizes/different types of confidence intervals</a:t>
            </a:r>
          </a:p>
        </p:txBody>
      </p:sp>
      <p:sp>
        <p:nvSpPr>
          <p:cNvPr id="21" name="Content Placeholder 8"/>
          <p:cNvSpPr txBox="1">
            <a:spLocks/>
          </p:cNvSpPr>
          <p:nvPr/>
        </p:nvSpPr>
        <p:spPr>
          <a:xfrm>
            <a:off x="13400074" y="11510219"/>
            <a:ext cx="10972800" cy="8644084"/>
          </a:xfrm>
          <a:prstGeom prst="rect">
            <a:avLst/>
          </a:prstGeom>
        </p:spPr>
        <p:txBody>
          <a:bodyPr vert="horz" lIns="274320"/>
          <a:lstStyle>
            <a:lvl1pPr marL="0" indent="0" algn="l" defTabSz="1675101" rtl="0" eaLnBrk="1" latinLnBrk="0" hangingPunct="1">
              <a:spcBef>
                <a:spcPct val="20000"/>
              </a:spcBef>
              <a:buFont typeface="Arial"/>
              <a:buNone/>
              <a:defRPr sz="2666" kern="1200" baseline="0">
                <a:solidFill>
                  <a:schemeClr val="tx1"/>
                </a:solidFill>
                <a:latin typeface="Arial" charset="0"/>
                <a:ea typeface="Arial" charset="0"/>
                <a:cs typeface="Arial" charset="0"/>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a:lstStyle>
          <a:p>
            <a:r>
              <a:rPr lang="en-US" dirty="0"/>
              <a:t>Compare estimators based on unbiasedness, consistency, robustness, </a:t>
            </a:r>
            <a:r>
              <a:rPr lang="en-US" dirty="0" err="1"/>
              <a:t>etc</a:t>
            </a:r>
            <a:endParaRPr lang="en-US" dirty="0"/>
          </a:p>
          <a:p>
            <a:endParaRPr lang="en-US" dirty="0"/>
          </a:p>
        </p:txBody>
      </p:sp>
      <p:sp>
        <p:nvSpPr>
          <p:cNvPr id="22" name="TextBox 21"/>
          <p:cNvSpPr txBox="1"/>
          <p:nvPr/>
        </p:nvSpPr>
        <p:spPr>
          <a:xfrm>
            <a:off x="13496802" y="4718710"/>
            <a:ext cx="10543070" cy="707886"/>
          </a:xfrm>
          <a:prstGeom prst="rect">
            <a:avLst/>
          </a:prstGeom>
          <a:noFill/>
        </p:spPr>
        <p:txBody>
          <a:bodyPr wrap="square" rtlCol="0">
            <a:spAutoFit/>
          </a:bodyPr>
          <a:lstStyle/>
          <a:p>
            <a:r>
              <a:rPr lang="en-US" sz="4000" dirty="0"/>
              <a:t>Confidence</a:t>
            </a:r>
            <a:endParaRPr lang="en-US" sz="3810" dirty="0"/>
          </a:p>
        </p:txBody>
      </p:sp>
      <p:sp>
        <p:nvSpPr>
          <p:cNvPr id="23" name="TextBox 22"/>
          <p:cNvSpPr txBox="1"/>
          <p:nvPr/>
        </p:nvSpPr>
        <p:spPr>
          <a:xfrm>
            <a:off x="13560711" y="10740599"/>
            <a:ext cx="10543070" cy="678647"/>
          </a:xfrm>
          <a:prstGeom prst="rect">
            <a:avLst/>
          </a:prstGeom>
          <a:noFill/>
        </p:spPr>
        <p:txBody>
          <a:bodyPr wrap="square" rtlCol="0">
            <a:spAutoFit/>
          </a:bodyPr>
          <a:lstStyle/>
          <a:p>
            <a:r>
              <a:rPr lang="en-US" sz="3810" dirty="0"/>
              <a:t>Table of Estimators</a:t>
            </a:r>
          </a:p>
        </p:txBody>
      </p:sp>
      <p:pic>
        <p:nvPicPr>
          <p:cNvPr id="26" name="Picture 26" descr="A picture containing object, clock&#10;&#10;Description generated with very high confidence">
            <a:extLst>
              <a:ext uri="{FF2B5EF4-FFF2-40B4-BE49-F238E27FC236}">
                <a16:creationId xmlns:a16="http://schemas.microsoft.com/office/drawing/2014/main" id="{F994B30C-8A00-42F4-8B9D-6290634BBDFA}"/>
              </a:ext>
            </a:extLst>
          </p:cNvPr>
          <p:cNvPicPr>
            <a:picLocks noChangeAspect="1"/>
          </p:cNvPicPr>
          <p:nvPr/>
        </p:nvPicPr>
        <p:blipFill>
          <a:blip r:embed="rId5"/>
          <a:stretch>
            <a:fillRect/>
          </a:stretch>
        </p:blipFill>
        <p:spPr>
          <a:xfrm>
            <a:off x="5458714" y="7601086"/>
            <a:ext cx="964987" cy="768845"/>
          </a:xfrm>
          <a:prstGeom prst="rect">
            <a:avLst/>
          </a:prstGeom>
        </p:spPr>
      </p:pic>
      <p:sp>
        <p:nvSpPr>
          <p:cNvPr id="30" name="Content Placeholder 8">
            <a:extLst>
              <a:ext uri="{FF2B5EF4-FFF2-40B4-BE49-F238E27FC236}">
                <a16:creationId xmlns:a16="http://schemas.microsoft.com/office/drawing/2014/main" id="{66060C9F-27AA-4559-AC98-A3EC3C06150E}"/>
              </a:ext>
            </a:extLst>
          </p:cNvPr>
          <p:cNvSpPr txBox="1">
            <a:spLocks/>
          </p:cNvSpPr>
          <p:nvPr/>
        </p:nvSpPr>
        <p:spPr>
          <a:xfrm>
            <a:off x="25599088" y="11740899"/>
            <a:ext cx="10972800" cy="8644084"/>
          </a:xfrm>
          <a:prstGeom prst="rect">
            <a:avLst/>
          </a:prstGeom>
        </p:spPr>
        <p:txBody>
          <a:bodyPr vert="horz" lIns="274320" anchor="t"/>
          <a:lstStyle>
            <a:lvl1pPr marL="0" indent="0" algn="l" defTabSz="1675101" rtl="0" eaLnBrk="1" latinLnBrk="0" hangingPunct="1">
              <a:spcBef>
                <a:spcPct val="20000"/>
              </a:spcBef>
              <a:buFont typeface="Arial"/>
              <a:buNone/>
              <a:defRPr sz="2666" kern="1200" baseline="0">
                <a:solidFill>
                  <a:schemeClr val="tx1"/>
                </a:solidFill>
                <a:latin typeface="Arial" charset="0"/>
                <a:ea typeface="Arial" charset="0"/>
                <a:cs typeface="Arial" charset="0"/>
              </a:defRPr>
            </a:lvl1pPr>
            <a:lvl2pPr marL="2722038" indent="-1046938" algn="l" defTabSz="1675101" rtl="0" eaLnBrk="1" latinLnBrk="0" hangingPunct="1">
              <a:spcBef>
                <a:spcPct val="20000"/>
              </a:spcBef>
              <a:buFont typeface="Arial"/>
              <a:buChar char="–"/>
              <a:defRPr sz="10218" kern="1200">
                <a:solidFill>
                  <a:schemeClr val="tx1"/>
                </a:solidFill>
                <a:latin typeface="+mn-lt"/>
                <a:ea typeface="+mn-ea"/>
                <a:cs typeface="+mn-cs"/>
              </a:defRPr>
            </a:lvl2pPr>
            <a:lvl3pPr marL="4187751" indent="-837550" algn="l" defTabSz="1675101" rtl="0" eaLnBrk="1" latinLnBrk="0" hangingPunct="1">
              <a:spcBef>
                <a:spcPct val="20000"/>
              </a:spcBef>
              <a:buFont typeface="Arial"/>
              <a:buChar char="•"/>
              <a:defRPr sz="8816" kern="1200">
                <a:solidFill>
                  <a:schemeClr val="tx1"/>
                </a:solidFill>
                <a:latin typeface="+mn-lt"/>
                <a:ea typeface="+mn-ea"/>
                <a:cs typeface="+mn-cs"/>
              </a:defRPr>
            </a:lvl3pPr>
            <a:lvl4pPr marL="5862851" indent="-837550" algn="l" defTabSz="1675101" rtl="0" eaLnBrk="1" latinLnBrk="0" hangingPunct="1">
              <a:spcBef>
                <a:spcPct val="20000"/>
              </a:spcBef>
              <a:buFont typeface="Arial"/>
              <a:buChar char="–"/>
              <a:defRPr sz="7313" kern="1200">
                <a:solidFill>
                  <a:schemeClr val="tx1"/>
                </a:solidFill>
                <a:latin typeface="+mn-lt"/>
                <a:ea typeface="+mn-ea"/>
                <a:cs typeface="+mn-cs"/>
              </a:defRPr>
            </a:lvl4pPr>
            <a:lvl5pPr marL="7537953" indent="-837550" algn="l" defTabSz="1675101" rtl="0" eaLnBrk="1" latinLnBrk="0" hangingPunct="1">
              <a:spcBef>
                <a:spcPct val="20000"/>
              </a:spcBef>
              <a:buFont typeface="Arial"/>
              <a:buChar char="»"/>
              <a:defRPr sz="7313" kern="1200">
                <a:solidFill>
                  <a:schemeClr val="tx1"/>
                </a:solidFill>
                <a:latin typeface="+mn-lt"/>
                <a:ea typeface="+mn-ea"/>
                <a:cs typeface="+mn-cs"/>
              </a:defRPr>
            </a:lvl5pPr>
            <a:lvl6pPr marL="9213054" indent="-837550" algn="l" defTabSz="1675101" rtl="0" eaLnBrk="1" latinLnBrk="0" hangingPunct="1">
              <a:spcBef>
                <a:spcPct val="20000"/>
              </a:spcBef>
              <a:buFont typeface="Arial"/>
              <a:buChar char="•"/>
              <a:defRPr sz="7313" kern="1200">
                <a:solidFill>
                  <a:schemeClr val="tx1"/>
                </a:solidFill>
                <a:latin typeface="+mn-lt"/>
                <a:ea typeface="+mn-ea"/>
                <a:cs typeface="+mn-cs"/>
              </a:defRPr>
            </a:lvl6pPr>
            <a:lvl7pPr marL="10888153" indent="-837550" algn="l" defTabSz="1675101" rtl="0" eaLnBrk="1" latinLnBrk="0" hangingPunct="1">
              <a:spcBef>
                <a:spcPct val="20000"/>
              </a:spcBef>
              <a:buFont typeface="Arial"/>
              <a:buChar char="•"/>
              <a:defRPr sz="7313" kern="1200">
                <a:solidFill>
                  <a:schemeClr val="tx1"/>
                </a:solidFill>
                <a:latin typeface="+mn-lt"/>
                <a:ea typeface="+mn-ea"/>
                <a:cs typeface="+mn-cs"/>
              </a:defRPr>
            </a:lvl7pPr>
            <a:lvl8pPr marL="12563254" indent="-837550" algn="l" defTabSz="1675101" rtl="0" eaLnBrk="1" latinLnBrk="0" hangingPunct="1">
              <a:spcBef>
                <a:spcPct val="20000"/>
              </a:spcBef>
              <a:buFont typeface="Arial"/>
              <a:buChar char="•"/>
              <a:defRPr sz="7313" kern="1200">
                <a:solidFill>
                  <a:schemeClr val="tx1"/>
                </a:solidFill>
                <a:latin typeface="+mn-lt"/>
                <a:ea typeface="+mn-ea"/>
                <a:cs typeface="+mn-cs"/>
              </a:defRPr>
            </a:lvl8pPr>
            <a:lvl9pPr marL="14238355" indent="-837550" algn="l" defTabSz="1675101" rtl="0" eaLnBrk="1" latinLnBrk="0" hangingPunct="1">
              <a:spcBef>
                <a:spcPct val="20000"/>
              </a:spcBef>
              <a:buFont typeface="Arial"/>
              <a:buChar char="•"/>
              <a:defRPr sz="7313" kern="1200">
                <a:solidFill>
                  <a:schemeClr val="tx1"/>
                </a:solidFill>
                <a:latin typeface="+mn-lt"/>
                <a:ea typeface="+mn-ea"/>
                <a:cs typeface="+mn-cs"/>
              </a:defRPr>
            </a:lvl9pPr>
          </a:lstStyle>
          <a:p>
            <a:r>
              <a:rPr lang="en-US" sz="2650" dirty="0">
                <a:latin typeface="Arial"/>
                <a:cs typeface="Arial"/>
              </a:rPr>
              <a:t>The Median and Method of Moments both result in the same parameter estimate: the sample average. The expected value of the sample average is the population mean, λ, therefore we know that MLE and MoM are both unbiased and consistent. Median, on the other hand, has a fixed MSE that is a function of λ. Therefore, it is neither unbiased nor consistent.</a:t>
            </a:r>
            <a:endParaRPr lang="en-US" sz="2650" dirty="0"/>
          </a:p>
        </p:txBody>
      </p:sp>
    </p:spTree>
    <p:extLst>
      <p:ext uri="{BB962C8B-B14F-4D97-AF65-F5344CB8AC3E}">
        <p14:creationId xmlns:p14="http://schemas.microsoft.com/office/powerpoint/2010/main" val="7681010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Content Placeholder 5"/>
          <p:cNvSpPr>
            <a:spLocks noGrp="1"/>
          </p:cNvSpPr>
          <p:nvPr>
            <p:ph sz="quarter" idx="14"/>
          </p:nvPr>
        </p:nvSpPr>
        <p:spPr/>
        <p:txBody>
          <a:bodyPr/>
          <a:lstStyle/>
          <a:p>
            <a:r>
              <a:rPr lang="en-US" dirty="0"/>
              <a:t>To change image on the right, right click the image and select Change Picture. Select your desired image from the file browser.</a:t>
            </a:r>
          </a:p>
          <a:p>
            <a:endParaRPr lang="en-US" dirty="0"/>
          </a:p>
          <a:p>
            <a:r>
              <a:rPr lang="en-US" dirty="0"/>
              <a:t>Images should be under 500kb in size. </a:t>
            </a:r>
          </a:p>
        </p:txBody>
      </p:sp>
      <p:sp>
        <p:nvSpPr>
          <p:cNvPr id="7" name="Text Placeholder 6"/>
          <p:cNvSpPr>
            <a:spLocks noGrp="1"/>
          </p:cNvSpPr>
          <p:nvPr>
            <p:ph type="body" sz="quarter" idx="17"/>
          </p:nvPr>
        </p:nvSpPr>
        <p:spPr/>
        <p:txBody>
          <a:bodyPr/>
          <a:lstStyle/>
          <a:p>
            <a:endParaRPr lang="en-US"/>
          </a:p>
        </p:txBody>
      </p:sp>
      <p:sp>
        <p:nvSpPr>
          <p:cNvPr id="8" name="Content Placeholder 7"/>
          <p:cNvSpPr>
            <a:spLocks noGrp="1"/>
          </p:cNvSpPr>
          <p:nvPr>
            <p:ph sz="quarter" idx="18"/>
          </p:nvPr>
        </p:nvSpPr>
        <p:spPr/>
        <p:txBody>
          <a:bodyPr/>
          <a:lstStyle/>
          <a:p>
            <a:endParaRPr lang="en-US" dirty="0"/>
          </a:p>
        </p:txBody>
      </p:sp>
      <p:pic>
        <p:nvPicPr>
          <p:cNvPr id="13" name="Picture Placeholder 12"/>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1600" b="1600"/>
          <a:stretch>
            <a:fillRect/>
          </a:stretch>
        </p:blipFill>
        <p:spPr/>
      </p:pic>
      <p:sp>
        <p:nvSpPr>
          <p:cNvPr id="14" name="Action Button: Back or Previous 13">
            <a:hlinkClick r:id="" action="ppaction://hlinkshowjump?jump=previousslide" highlightClick="1"/>
          </p:cNvPr>
          <p:cNvSpPr/>
          <p:nvPr/>
        </p:nvSpPr>
        <p:spPr>
          <a:xfrm>
            <a:off x="35242558" y="2172263"/>
            <a:ext cx="835756" cy="835756"/>
          </a:xfrm>
          <a:prstGeom prst="actionButtonBackPrevious">
            <a:avLst/>
          </a:prstGeom>
          <a:ln>
            <a:solidFill>
              <a:srgbClr val="FFFFFF"/>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6612"/>
          </a:p>
        </p:txBody>
      </p:sp>
    </p:spTree>
    <p:extLst>
      <p:ext uri="{BB962C8B-B14F-4D97-AF65-F5344CB8AC3E}">
        <p14:creationId xmlns:p14="http://schemas.microsoft.com/office/powerpoint/2010/main" val="467262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Theme-grey">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0295CEA5-B34A-4333-ACDF-D4E586B33745}"/>
    </a:ext>
  </a:extLst>
</a:theme>
</file>

<file path=ppt/theme/theme2.xml><?xml version="1.0" encoding="utf-8"?>
<a:theme xmlns:a="http://schemas.openxmlformats.org/drawingml/2006/main" name="Theme-whit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4E884331-1340-45EA-A372-294EB99C621F}"/>
    </a:ext>
  </a:extLst>
</a:theme>
</file>

<file path=ppt/theme/theme3.xml><?xml version="1.0" encoding="utf-8"?>
<a:theme xmlns:a="http://schemas.openxmlformats.org/drawingml/2006/main" name="Theme-blu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B8FC4248-FA00-4E74-A715-9FD1AC7683AF}"/>
    </a:ext>
  </a:extLst>
</a:theme>
</file>

<file path=ppt/theme/theme4.xml><?xml version="1.0" encoding="utf-8"?>
<a:theme xmlns:a="http://schemas.openxmlformats.org/drawingml/2006/main" name="1_Theme-blue">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48480409-BEBB-499A-BE36-E8F4D94E8941}"/>
    </a:ext>
  </a:extLst>
</a:theme>
</file>

<file path=ppt/theme/theme5.xml><?xml version="1.0" encoding="utf-8"?>
<a:theme xmlns:a="http://schemas.openxmlformats.org/drawingml/2006/main" name="Theme-dark">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 Eposter Template for Poster Nights.09-2018" id="{A54AB552-DAAD-4EF6-A054-030B47CA7FFA}" vid="{372DD06F-46EA-4A95-837E-A4FFE0183E2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Theme-grey</Template>
  <TotalTime>18</TotalTime>
  <Words>874</Words>
  <Application>Microsoft Office PowerPoint</Application>
  <PresentationFormat>Custom</PresentationFormat>
  <Paragraphs>79</Paragraphs>
  <Slides>2</Slides>
  <Notes>0</Notes>
  <HiddenSlides>0</HiddenSlides>
  <MMClips>0</MMClips>
  <ScaleCrop>false</ScaleCrop>
  <HeadingPairs>
    <vt:vector size="4" baseType="variant">
      <vt:variant>
        <vt:lpstr>Theme</vt:lpstr>
      </vt:variant>
      <vt:variant>
        <vt:i4>5</vt:i4>
      </vt:variant>
      <vt:variant>
        <vt:lpstr>Slide Titles</vt:lpstr>
      </vt:variant>
      <vt:variant>
        <vt:i4>2</vt:i4>
      </vt:variant>
    </vt:vector>
  </HeadingPairs>
  <TitlesOfParts>
    <vt:vector size="7" baseType="lpstr">
      <vt:lpstr>Theme-grey</vt:lpstr>
      <vt:lpstr>Theme-white</vt:lpstr>
      <vt:lpstr>Theme-blue</vt:lpstr>
      <vt:lpstr>1_Theme-blue</vt:lpstr>
      <vt:lpstr>Theme-dark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 David J</dc:creator>
  <cp:lastModifiedBy>Evan Goldberg</cp:lastModifiedBy>
  <cp:revision>179</cp:revision>
  <dcterms:created xsi:type="dcterms:W3CDTF">2019-11-04T22:04:26Z</dcterms:created>
  <dcterms:modified xsi:type="dcterms:W3CDTF">2019-11-14T03:17:09Z</dcterms:modified>
</cp:coreProperties>
</file>