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4" r:id="rId2"/>
  </p:sldIdLst>
  <p:sldSz cx="10058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 snapToObjects="1">
      <p:cViewPr varScale="1">
        <p:scale>
          <a:sx n="83" d="100"/>
          <a:sy n="83" d="100"/>
        </p:scale>
        <p:origin x="2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96484"/>
            <a:ext cx="8549640" cy="318346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802717"/>
            <a:ext cx="7543800" cy="220768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86834"/>
            <a:ext cx="216884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86834"/>
            <a:ext cx="638079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279653"/>
            <a:ext cx="8675370" cy="380364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119286"/>
            <a:ext cx="8675370" cy="200024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434167"/>
            <a:ext cx="42748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434167"/>
            <a:ext cx="42748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6836"/>
            <a:ext cx="86753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241551"/>
            <a:ext cx="4255174" cy="109854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340100"/>
            <a:ext cx="4255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241551"/>
            <a:ext cx="4276130" cy="109854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340100"/>
            <a:ext cx="427613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09600"/>
            <a:ext cx="3244096" cy="213360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316569"/>
            <a:ext cx="5092065" cy="649816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743200"/>
            <a:ext cx="3244096" cy="508211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09600"/>
            <a:ext cx="3244096" cy="213360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316569"/>
            <a:ext cx="5092065" cy="649816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743200"/>
            <a:ext cx="3244096" cy="508211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86836"/>
            <a:ext cx="86753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434167"/>
            <a:ext cx="86753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8475136"/>
            <a:ext cx="226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5877-88F7-8049-B1E8-852CFD113997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8475136"/>
            <a:ext cx="33947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8475136"/>
            <a:ext cx="226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F7FE-66E0-9E41-B2EB-78C2563E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E06833-8AB1-FE4E-BFF1-029E61F0F374}"/>
              </a:ext>
            </a:extLst>
          </p:cNvPr>
          <p:cNvGrpSpPr/>
          <p:nvPr/>
        </p:nvGrpSpPr>
        <p:grpSpPr>
          <a:xfrm>
            <a:off x="391422" y="326486"/>
            <a:ext cx="9275556" cy="8491031"/>
            <a:chOff x="371895" y="74023"/>
            <a:chExt cx="9275556" cy="8491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C0FCA7-22AB-1841-80F2-A173B8BCA90A}"/>
                </a:ext>
              </a:extLst>
            </p:cNvPr>
            <p:cNvSpPr/>
            <p:nvPr/>
          </p:nvSpPr>
          <p:spPr>
            <a:xfrm>
              <a:off x="371895" y="754999"/>
              <a:ext cx="1875098" cy="80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Hospital Info</a:t>
              </a:r>
            </a:p>
            <a:p>
              <a:pPr algn="ctr"/>
              <a:r>
                <a:rPr lang="en-US" sz="1400" dirty="0"/>
                <a:t>40 variables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79B5E3-0F1A-DE45-A0ED-F17CABF26652}"/>
                </a:ext>
              </a:extLst>
            </p:cNvPr>
            <p:cNvSpPr/>
            <p:nvPr/>
          </p:nvSpPr>
          <p:spPr>
            <a:xfrm>
              <a:off x="2700335" y="754999"/>
              <a:ext cx="1875098" cy="80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Spend per Claim</a:t>
              </a:r>
            </a:p>
            <a:p>
              <a:pPr algn="ctr"/>
              <a:r>
                <a:rPr lang="en-US" sz="1400" dirty="0"/>
                <a:t>23  claim types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984763-1B8F-A341-BB2C-B8F0B3F661E8}"/>
                </a:ext>
              </a:extLst>
            </p:cNvPr>
            <p:cNvSpPr/>
            <p:nvPr/>
          </p:nvSpPr>
          <p:spPr>
            <a:xfrm>
              <a:off x="371895" y="74023"/>
              <a:ext cx="4203538" cy="4957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CMS Data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Hospital Level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122762-EBBA-A54D-A1E2-3433FA01C0DE}"/>
                </a:ext>
              </a:extLst>
            </p:cNvPr>
            <p:cNvSpPr/>
            <p:nvPr/>
          </p:nvSpPr>
          <p:spPr>
            <a:xfrm>
              <a:off x="5126201" y="756929"/>
              <a:ext cx="1875098" cy="80106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Economic Data</a:t>
              </a:r>
            </a:p>
            <a:p>
              <a:pPr algn="ctr"/>
              <a:r>
                <a:rPr lang="en-US" sz="1400" dirty="0"/>
                <a:t>552 variables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F0EB29-6FA3-984C-8042-A649851BDC01}"/>
                </a:ext>
              </a:extLst>
            </p:cNvPr>
            <p:cNvSpPr/>
            <p:nvPr/>
          </p:nvSpPr>
          <p:spPr>
            <a:xfrm>
              <a:off x="5126201" y="1719564"/>
              <a:ext cx="1875098" cy="80106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Population Data</a:t>
              </a:r>
            </a:p>
            <a:p>
              <a:pPr algn="ctr"/>
              <a:r>
                <a:rPr lang="en-US" sz="1400" dirty="0"/>
                <a:t>14 variables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FFF3C2-BF79-864D-A107-4A4E069DA486}"/>
                </a:ext>
              </a:extLst>
            </p:cNvPr>
            <p:cNvSpPr/>
            <p:nvPr/>
          </p:nvSpPr>
          <p:spPr>
            <a:xfrm>
              <a:off x="5126202" y="75953"/>
              <a:ext cx="1875098" cy="49578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Census Data</a:t>
              </a:r>
            </a:p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County Level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69DEC3-EA18-5F4A-9656-A7558EC01B10}"/>
                </a:ext>
              </a:extLst>
            </p:cNvPr>
            <p:cNvSpPr/>
            <p:nvPr/>
          </p:nvSpPr>
          <p:spPr>
            <a:xfrm>
              <a:off x="7573294" y="74023"/>
              <a:ext cx="1875098" cy="49578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Policy Data</a:t>
              </a:r>
            </a:p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State Level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4B99B6-603C-AE4F-859B-8C46CC7E2827}"/>
                </a:ext>
              </a:extLst>
            </p:cNvPr>
            <p:cNvSpPr/>
            <p:nvPr/>
          </p:nvSpPr>
          <p:spPr>
            <a:xfrm>
              <a:off x="7573294" y="755000"/>
              <a:ext cx="1875098" cy="8010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Instrument </a:t>
              </a:r>
              <a:r>
                <a:rPr lang="en-US" sz="1400" dirty="0"/>
                <a:t>(Medicaid Expansion)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D7152978-591E-BA48-9635-2BD2D710816C}"/>
                </a:ext>
              </a:extLst>
            </p:cNvPr>
            <p:cNvSpPr/>
            <p:nvPr/>
          </p:nvSpPr>
          <p:spPr>
            <a:xfrm rot="5400000">
              <a:off x="2144752" y="2820032"/>
              <a:ext cx="657829" cy="420354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9976D15-7447-344E-AF40-5572E3944B1E}"/>
                </a:ext>
              </a:extLst>
            </p:cNvPr>
            <p:cNvSpPr/>
            <p:nvPr/>
          </p:nvSpPr>
          <p:spPr>
            <a:xfrm rot="5400000">
              <a:off x="5804520" y="2015916"/>
              <a:ext cx="597540" cy="1875097"/>
            </a:xfrm>
            <a:prstGeom prst="rightBrace">
              <a:avLst>
                <a:gd name="adj1" fmla="val 10270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8D473CD0-0F1B-D84A-9F2C-9D2792171CAF}"/>
                </a:ext>
              </a:extLst>
            </p:cNvPr>
            <p:cNvSpPr/>
            <p:nvPr/>
          </p:nvSpPr>
          <p:spPr>
            <a:xfrm rot="5400000">
              <a:off x="8181931" y="1058493"/>
              <a:ext cx="657829" cy="1875099"/>
            </a:xfrm>
            <a:prstGeom prst="rightBrac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B41A44-B446-6143-80F9-DC9989EC75B3}"/>
                </a:ext>
              </a:extLst>
            </p:cNvPr>
            <p:cNvSpPr/>
            <p:nvPr/>
          </p:nvSpPr>
          <p:spPr>
            <a:xfrm>
              <a:off x="4519969" y="5504947"/>
              <a:ext cx="3166642" cy="109670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Combined Dataset</a:t>
              </a:r>
            </a:p>
          </p:txBody>
        </p:sp>
        <p:sp>
          <p:nvSpPr>
            <p:cNvPr id="29" name="Left-Right-Up Arrow 28">
              <a:extLst>
                <a:ext uri="{FF2B5EF4-FFF2-40B4-BE49-F238E27FC236}">
                  <a16:creationId xmlns:a16="http://schemas.microsoft.com/office/drawing/2014/main" id="{85D3EF68-24E2-CE4D-BB60-516C4AB92BD8}"/>
                </a:ext>
              </a:extLst>
            </p:cNvPr>
            <p:cNvSpPr/>
            <p:nvPr/>
          </p:nvSpPr>
          <p:spPr>
            <a:xfrm>
              <a:off x="4209509" y="6739898"/>
              <a:ext cx="3787565" cy="1416935"/>
            </a:xfrm>
            <a:prstGeom prst="leftRightUpArrow">
              <a:avLst>
                <a:gd name="adj1" fmla="val 11930"/>
                <a:gd name="adj2" fmla="val 24183"/>
                <a:gd name="adj3" fmla="val 25000"/>
              </a:avLst>
            </a:prstGeom>
            <a:solidFill>
              <a:srgbClr val="942092"/>
            </a:solidFill>
            <a:ln>
              <a:solidFill>
                <a:srgbClr val="942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C559F5A1-A723-B24B-9B4A-BC4FB4775DCA}"/>
                </a:ext>
              </a:extLst>
            </p:cNvPr>
            <p:cNvSpPr/>
            <p:nvPr/>
          </p:nvSpPr>
          <p:spPr>
            <a:xfrm>
              <a:off x="2559132" y="6956172"/>
              <a:ext cx="1521107" cy="1608881"/>
            </a:xfrm>
            <a:prstGeom prst="can">
              <a:avLst/>
            </a:prstGeom>
            <a:solidFill>
              <a:srgbClr val="942092"/>
            </a:solidFill>
            <a:ln>
              <a:solidFill>
                <a:srgbClr val="942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Hospital Level Analysis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6570E347-2461-C845-8E66-9EC66F511264}"/>
                </a:ext>
              </a:extLst>
            </p:cNvPr>
            <p:cNvSpPr/>
            <p:nvPr/>
          </p:nvSpPr>
          <p:spPr>
            <a:xfrm>
              <a:off x="8126344" y="6956173"/>
              <a:ext cx="1521107" cy="1608881"/>
            </a:xfrm>
            <a:prstGeom prst="can">
              <a:avLst/>
            </a:prstGeom>
            <a:solidFill>
              <a:srgbClr val="942092"/>
            </a:solidFill>
            <a:ln>
              <a:solidFill>
                <a:srgbClr val="942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State Level Analysis</a:t>
              </a:r>
            </a:p>
          </p:txBody>
        </p:sp>
        <p:sp>
          <p:nvSpPr>
            <p:cNvPr id="36" name="Bent Arrow 35">
              <a:extLst>
                <a:ext uri="{FF2B5EF4-FFF2-40B4-BE49-F238E27FC236}">
                  <a16:creationId xmlns:a16="http://schemas.microsoft.com/office/drawing/2014/main" id="{CB999C78-BB5F-B44E-B5B4-309814ADF120}"/>
                </a:ext>
              </a:extLst>
            </p:cNvPr>
            <p:cNvSpPr/>
            <p:nvPr/>
          </p:nvSpPr>
          <p:spPr>
            <a:xfrm rot="10800000">
              <a:off x="7773917" y="2436020"/>
              <a:ext cx="781278" cy="3746280"/>
            </a:xfrm>
            <a:prstGeom prst="bentArrow">
              <a:avLst>
                <a:gd name="adj1" fmla="val 11444"/>
                <a:gd name="adj2" fmla="val 17991"/>
                <a:gd name="adj3" fmla="val 25000"/>
                <a:gd name="adj4" fmla="val 7500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Bent Arrow 36">
              <a:extLst>
                <a:ext uri="{FF2B5EF4-FFF2-40B4-BE49-F238E27FC236}">
                  <a16:creationId xmlns:a16="http://schemas.microsoft.com/office/drawing/2014/main" id="{F05C32D0-CC50-7041-BBE7-C0A6C44332C0}"/>
                </a:ext>
              </a:extLst>
            </p:cNvPr>
            <p:cNvSpPr/>
            <p:nvPr/>
          </p:nvSpPr>
          <p:spPr>
            <a:xfrm rot="10800000" flipH="1">
              <a:off x="2409039" y="5324986"/>
              <a:ext cx="2110930" cy="857314"/>
            </a:xfrm>
            <a:prstGeom prst="bentArrow">
              <a:avLst>
                <a:gd name="adj1" fmla="val 13019"/>
                <a:gd name="adj2" fmla="val 18311"/>
                <a:gd name="adj3" fmla="val 26449"/>
                <a:gd name="adj4" fmla="val 6676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8D21AB-ABA1-B64A-ADBF-00B223BD22B0}"/>
                </a:ext>
              </a:extLst>
            </p:cNvPr>
            <p:cNvSpPr/>
            <p:nvPr/>
          </p:nvSpPr>
          <p:spPr>
            <a:xfrm>
              <a:off x="371895" y="1717635"/>
              <a:ext cx="1875098" cy="80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Patient Experience Scores</a:t>
              </a:r>
            </a:p>
            <a:p>
              <a:pPr algn="ctr"/>
              <a:r>
                <a:rPr lang="en-US" sz="1400" dirty="0"/>
                <a:t>50 variables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245ED-747A-6049-AF03-905ACBD1CAFE}"/>
                </a:ext>
              </a:extLst>
            </p:cNvPr>
            <p:cNvSpPr/>
            <p:nvPr/>
          </p:nvSpPr>
          <p:spPr>
            <a:xfrm>
              <a:off x="2700335" y="1717635"/>
              <a:ext cx="1875098" cy="80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Deaths and Complications</a:t>
              </a:r>
            </a:p>
            <a:p>
              <a:pPr algn="ctr"/>
              <a:r>
                <a:rPr lang="en-US" sz="1400" dirty="0"/>
                <a:t>19 measures</a:t>
              </a:r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5C936079-D27D-F64E-916E-C11F06A02493}"/>
                </a:ext>
              </a:extLst>
            </p:cNvPr>
            <p:cNvSpPr/>
            <p:nvPr/>
          </p:nvSpPr>
          <p:spPr>
            <a:xfrm>
              <a:off x="5993332" y="3301911"/>
              <a:ext cx="297764" cy="2064785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48A0E7-026B-5349-8976-8F1229487A30}"/>
                </a:ext>
              </a:extLst>
            </p:cNvPr>
            <p:cNvSpPr/>
            <p:nvPr/>
          </p:nvSpPr>
          <p:spPr>
            <a:xfrm>
              <a:off x="371895" y="2699773"/>
              <a:ext cx="1875098" cy="80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Hospital Acquired Conditions</a:t>
              </a:r>
            </a:p>
            <a:p>
              <a:pPr algn="ctr"/>
              <a:r>
                <a:rPr lang="en-US" sz="1400" dirty="0"/>
                <a:t>28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85ACE-960F-9C4A-BE1D-E6379CD9470B}"/>
                </a:ext>
              </a:extLst>
            </p:cNvPr>
            <p:cNvSpPr/>
            <p:nvPr/>
          </p:nvSpPr>
          <p:spPr>
            <a:xfrm>
              <a:off x="2700335" y="2699773"/>
              <a:ext cx="1875098" cy="80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Excess Readmissions</a:t>
              </a:r>
            </a:p>
            <a:p>
              <a:pPr algn="ctr"/>
              <a:r>
                <a:rPr lang="en-US" sz="1400" dirty="0"/>
                <a:t>6 measures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82B66D-E1B4-7140-A89E-9F64F952AEC1}"/>
                </a:ext>
              </a:extLst>
            </p:cNvPr>
            <p:cNvSpPr/>
            <p:nvPr/>
          </p:nvSpPr>
          <p:spPr>
            <a:xfrm>
              <a:off x="371895" y="3681911"/>
              <a:ext cx="1875098" cy="80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Performance Scores</a:t>
              </a:r>
            </a:p>
            <a:p>
              <a:pPr algn="ctr"/>
              <a:r>
                <a:rPr lang="en-US" sz="1400" dirty="0"/>
                <a:t>17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2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2926</TotalTime>
  <Words>66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Genevieve Lyons</dc:creator>
  <cp:lastModifiedBy>Genevieve Lyons</cp:lastModifiedBy>
  <cp:revision>47</cp:revision>
  <dcterms:created xsi:type="dcterms:W3CDTF">2019-11-21T19:03:26Z</dcterms:created>
  <dcterms:modified xsi:type="dcterms:W3CDTF">2019-12-07T15:37:26Z</dcterms:modified>
</cp:coreProperties>
</file>