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0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5877-88F7-8049-B1E8-852CFD11399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0FCA7-22AB-1841-80F2-A173B8BCA90A}"/>
              </a:ext>
            </a:extLst>
          </p:cNvPr>
          <p:cNvSpPr/>
          <p:nvPr/>
        </p:nvSpPr>
        <p:spPr>
          <a:xfrm>
            <a:off x="62503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Hospital Info</a:t>
            </a:r>
          </a:p>
          <a:p>
            <a:pPr algn="ctr"/>
            <a:r>
              <a:rPr lang="en-US" sz="1400" dirty="0"/>
              <a:t>40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9B5E3-0F1A-DE45-A0ED-F17CABF26652}"/>
              </a:ext>
            </a:extLst>
          </p:cNvPr>
          <p:cNvSpPr/>
          <p:nvPr/>
        </p:nvSpPr>
        <p:spPr>
          <a:xfrm>
            <a:off x="295347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Spend per Claim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84763-1B8F-A341-BB2C-B8F0B3F661E8}"/>
              </a:ext>
            </a:extLst>
          </p:cNvPr>
          <p:cNvSpPr/>
          <p:nvPr/>
        </p:nvSpPr>
        <p:spPr>
          <a:xfrm>
            <a:off x="625034" y="83037"/>
            <a:ext cx="4203538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CMS Data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Hospital Level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8D21AB-ABA1-B64A-ADBF-00B223BD22B0}"/>
              </a:ext>
            </a:extLst>
          </p:cNvPr>
          <p:cNvSpPr/>
          <p:nvPr/>
        </p:nvSpPr>
        <p:spPr>
          <a:xfrm>
            <a:off x="62503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 Experience Scores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2245ED-747A-6049-AF03-905ACBD1CAFE}"/>
              </a:ext>
            </a:extLst>
          </p:cNvPr>
          <p:cNvSpPr/>
          <p:nvPr/>
        </p:nvSpPr>
        <p:spPr>
          <a:xfrm>
            <a:off x="295347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Deaths and Complications</a:t>
            </a:r>
          </a:p>
          <a:p>
            <a:pPr algn="ctr"/>
            <a:r>
              <a:rPr lang="en-US" sz="1400" dirty="0"/>
              <a:t>X measures</a:t>
            </a:r>
          </a:p>
        </p:txBody>
      </p:sp>
    </p:spTree>
    <p:extLst>
      <p:ext uri="{BB962C8B-B14F-4D97-AF65-F5344CB8AC3E}">
        <p14:creationId xmlns:p14="http://schemas.microsoft.com/office/powerpoint/2010/main" val="30114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0FCA7-22AB-1841-80F2-A173B8BCA90A}"/>
              </a:ext>
            </a:extLst>
          </p:cNvPr>
          <p:cNvSpPr/>
          <p:nvPr/>
        </p:nvSpPr>
        <p:spPr>
          <a:xfrm>
            <a:off x="62503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Hospital Info</a:t>
            </a:r>
          </a:p>
          <a:p>
            <a:pPr algn="ctr"/>
            <a:r>
              <a:rPr lang="en-US" sz="1400" dirty="0"/>
              <a:t>40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9B5E3-0F1A-DE45-A0ED-F17CABF26652}"/>
              </a:ext>
            </a:extLst>
          </p:cNvPr>
          <p:cNvSpPr/>
          <p:nvPr/>
        </p:nvSpPr>
        <p:spPr>
          <a:xfrm>
            <a:off x="295347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Spend per Claim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84763-1B8F-A341-BB2C-B8F0B3F661E8}"/>
              </a:ext>
            </a:extLst>
          </p:cNvPr>
          <p:cNvSpPr/>
          <p:nvPr/>
        </p:nvSpPr>
        <p:spPr>
          <a:xfrm>
            <a:off x="625034" y="83037"/>
            <a:ext cx="4203538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CMS Data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Hospital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22762-EBBA-A54D-A1E2-3433FA01C0DE}"/>
              </a:ext>
            </a:extLst>
          </p:cNvPr>
          <p:cNvSpPr/>
          <p:nvPr/>
        </p:nvSpPr>
        <p:spPr>
          <a:xfrm>
            <a:off x="5379340" y="765943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Economic Data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0EB29-6FA3-984C-8042-A649851BDC01}"/>
              </a:ext>
            </a:extLst>
          </p:cNvPr>
          <p:cNvSpPr/>
          <p:nvPr/>
        </p:nvSpPr>
        <p:spPr>
          <a:xfrm>
            <a:off x="5379340" y="1728577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Population Data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FF3C2-BF79-864D-A107-4A4E069DA486}"/>
              </a:ext>
            </a:extLst>
          </p:cNvPr>
          <p:cNvSpPr/>
          <p:nvPr/>
        </p:nvSpPr>
        <p:spPr>
          <a:xfrm>
            <a:off x="5379341" y="84967"/>
            <a:ext cx="1875098" cy="4957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Census Data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County Level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8D21AB-ABA1-B64A-ADBF-00B223BD22B0}"/>
              </a:ext>
            </a:extLst>
          </p:cNvPr>
          <p:cNvSpPr/>
          <p:nvPr/>
        </p:nvSpPr>
        <p:spPr>
          <a:xfrm>
            <a:off x="62503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 Experience Scores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2245ED-747A-6049-AF03-905ACBD1CAFE}"/>
              </a:ext>
            </a:extLst>
          </p:cNvPr>
          <p:cNvSpPr/>
          <p:nvPr/>
        </p:nvSpPr>
        <p:spPr>
          <a:xfrm>
            <a:off x="295347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Deaths and Complications</a:t>
            </a:r>
          </a:p>
          <a:p>
            <a:pPr algn="ctr"/>
            <a:r>
              <a:rPr lang="en-US" sz="1400" dirty="0"/>
              <a:t>X measures</a:t>
            </a:r>
          </a:p>
        </p:txBody>
      </p:sp>
    </p:spTree>
    <p:extLst>
      <p:ext uri="{BB962C8B-B14F-4D97-AF65-F5344CB8AC3E}">
        <p14:creationId xmlns:p14="http://schemas.microsoft.com/office/powerpoint/2010/main" val="381867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0FCA7-22AB-1841-80F2-A173B8BCA90A}"/>
              </a:ext>
            </a:extLst>
          </p:cNvPr>
          <p:cNvSpPr/>
          <p:nvPr/>
        </p:nvSpPr>
        <p:spPr>
          <a:xfrm>
            <a:off x="62503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Hospital Info</a:t>
            </a:r>
          </a:p>
          <a:p>
            <a:pPr algn="ctr"/>
            <a:r>
              <a:rPr lang="en-US" sz="1400" dirty="0"/>
              <a:t>40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9B5E3-0F1A-DE45-A0ED-F17CABF26652}"/>
              </a:ext>
            </a:extLst>
          </p:cNvPr>
          <p:cNvSpPr/>
          <p:nvPr/>
        </p:nvSpPr>
        <p:spPr>
          <a:xfrm>
            <a:off x="295347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Spend per Claim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84763-1B8F-A341-BB2C-B8F0B3F661E8}"/>
              </a:ext>
            </a:extLst>
          </p:cNvPr>
          <p:cNvSpPr/>
          <p:nvPr/>
        </p:nvSpPr>
        <p:spPr>
          <a:xfrm>
            <a:off x="625034" y="83037"/>
            <a:ext cx="4203538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CMS Data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Hospital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22762-EBBA-A54D-A1E2-3433FA01C0DE}"/>
              </a:ext>
            </a:extLst>
          </p:cNvPr>
          <p:cNvSpPr/>
          <p:nvPr/>
        </p:nvSpPr>
        <p:spPr>
          <a:xfrm>
            <a:off x="5379340" y="765943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Economic Data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0EB29-6FA3-984C-8042-A649851BDC01}"/>
              </a:ext>
            </a:extLst>
          </p:cNvPr>
          <p:cNvSpPr/>
          <p:nvPr/>
        </p:nvSpPr>
        <p:spPr>
          <a:xfrm>
            <a:off x="5379340" y="1728577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Population Data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FF3C2-BF79-864D-A107-4A4E069DA486}"/>
              </a:ext>
            </a:extLst>
          </p:cNvPr>
          <p:cNvSpPr/>
          <p:nvPr/>
        </p:nvSpPr>
        <p:spPr>
          <a:xfrm>
            <a:off x="5379341" y="84967"/>
            <a:ext cx="1875098" cy="4957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Census Data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County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69DEC3-EA18-5F4A-9656-A7558EC01B10}"/>
              </a:ext>
            </a:extLst>
          </p:cNvPr>
          <p:cNvSpPr/>
          <p:nvPr/>
        </p:nvSpPr>
        <p:spPr>
          <a:xfrm>
            <a:off x="7826433" y="83037"/>
            <a:ext cx="1875098" cy="495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Policy Data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State-Level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4B99B6-603C-AE4F-859B-8C46CC7E2827}"/>
              </a:ext>
            </a:extLst>
          </p:cNvPr>
          <p:cNvSpPr/>
          <p:nvPr/>
        </p:nvSpPr>
        <p:spPr>
          <a:xfrm>
            <a:off x="7826433" y="764014"/>
            <a:ext cx="1875098" cy="80106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Instrument </a:t>
            </a:r>
            <a:r>
              <a:rPr lang="en-US" sz="1400" dirty="0"/>
              <a:t>(Medicaid Expansion)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8D21AB-ABA1-B64A-ADBF-00B223BD22B0}"/>
              </a:ext>
            </a:extLst>
          </p:cNvPr>
          <p:cNvSpPr/>
          <p:nvPr/>
        </p:nvSpPr>
        <p:spPr>
          <a:xfrm>
            <a:off x="62503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 Experience Scores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2245ED-747A-6049-AF03-905ACBD1CAFE}"/>
              </a:ext>
            </a:extLst>
          </p:cNvPr>
          <p:cNvSpPr/>
          <p:nvPr/>
        </p:nvSpPr>
        <p:spPr>
          <a:xfrm>
            <a:off x="295347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Deaths and Complications</a:t>
            </a:r>
          </a:p>
          <a:p>
            <a:pPr algn="ctr"/>
            <a:r>
              <a:rPr lang="en-US" sz="1400" dirty="0"/>
              <a:t>X measures</a:t>
            </a:r>
          </a:p>
        </p:txBody>
      </p:sp>
    </p:spTree>
    <p:extLst>
      <p:ext uri="{BB962C8B-B14F-4D97-AF65-F5344CB8AC3E}">
        <p14:creationId xmlns:p14="http://schemas.microsoft.com/office/powerpoint/2010/main" val="18797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0FCA7-22AB-1841-80F2-A173B8BCA90A}"/>
              </a:ext>
            </a:extLst>
          </p:cNvPr>
          <p:cNvSpPr/>
          <p:nvPr/>
        </p:nvSpPr>
        <p:spPr>
          <a:xfrm>
            <a:off x="62503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Hospital Info</a:t>
            </a:r>
          </a:p>
          <a:p>
            <a:pPr algn="ctr"/>
            <a:r>
              <a:rPr lang="en-US" sz="1400" dirty="0"/>
              <a:t>40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9B5E3-0F1A-DE45-A0ED-F17CABF26652}"/>
              </a:ext>
            </a:extLst>
          </p:cNvPr>
          <p:cNvSpPr/>
          <p:nvPr/>
        </p:nvSpPr>
        <p:spPr>
          <a:xfrm>
            <a:off x="295347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Spend per Claim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84763-1B8F-A341-BB2C-B8F0B3F661E8}"/>
              </a:ext>
            </a:extLst>
          </p:cNvPr>
          <p:cNvSpPr/>
          <p:nvPr/>
        </p:nvSpPr>
        <p:spPr>
          <a:xfrm>
            <a:off x="625034" y="83037"/>
            <a:ext cx="4203538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CMS Data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Hospital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22762-EBBA-A54D-A1E2-3433FA01C0DE}"/>
              </a:ext>
            </a:extLst>
          </p:cNvPr>
          <p:cNvSpPr/>
          <p:nvPr/>
        </p:nvSpPr>
        <p:spPr>
          <a:xfrm>
            <a:off x="5379340" y="765943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Economic Data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0EB29-6FA3-984C-8042-A649851BDC01}"/>
              </a:ext>
            </a:extLst>
          </p:cNvPr>
          <p:cNvSpPr/>
          <p:nvPr/>
        </p:nvSpPr>
        <p:spPr>
          <a:xfrm>
            <a:off x="5379340" y="1728577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Population Data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FF3C2-BF79-864D-A107-4A4E069DA486}"/>
              </a:ext>
            </a:extLst>
          </p:cNvPr>
          <p:cNvSpPr/>
          <p:nvPr/>
        </p:nvSpPr>
        <p:spPr>
          <a:xfrm>
            <a:off x="5379341" y="84967"/>
            <a:ext cx="1875098" cy="4957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Census Data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County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69DEC3-EA18-5F4A-9656-A7558EC01B10}"/>
              </a:ext>
            </a:extLst>
          </p:cNvPr>
          <p:cNvSpPr/>
          <p:nvPr/>
        </p:nvSpPr>
        <p:spPr>
          <a:xfrm>
            <a:off x="7826433" y="83037"/>
            <a:ext cx="1875098" cy="495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Policy Data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State-Level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4B99B6-603C-AE4F-859B-8C46CC7E2827}"/>
              </a:ext>
            </a:extLst>
          </p:cNvPr>
          <p:cNvSpPr/>
          <p:nvPr/>
        </p:nvSpPr>
        <p:spPr>
          <a:xfrm>
            <a:off x="7826433" y="764014"/>
            <a:ext cx="1875098" cy="80106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Instrument </a:t>
            </a:r>
            <a:r>
              <a:rPr lang="en-US" sz="1400" dirty="0"/>
              <a:t>(Medicaid Expansion)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7152978-591E-BA48-9635-2BD2D710816C}"/>
              </a:ext>
            </a:extLst>
          </p:cNvPr>
          <p:cNvSpPr/>
          <p:nvPr/>
        </p:nvSpPr>
        <p:spPr>
          <a:xfrm rot="5400000">
            <a:off x="2397889" y="889401"/>
            <a:ext cx="657829" cy="42035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976D15-7447-344E-AF40-5572E3944B1E}"/>
              </a:ext>
            </a:extLst>
          </p:cNvPr>
          <p:cNvSpPr/>
          <p:nvPr/>
        </p:nvSpPr>
        <p:spPr>
          <a:xfrm rot="5400000">
            <a:off x="6057659" y="2024929"/>
            <a:ext cx="597540" cy="1875097"/>
          </a:xfrm>
          <a:prstGeom prst="rightBrace">
            <a:avLst>
              <a:gd name="adj1" fmla="val 10270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473CD0-0F1B-D84A-9F2C-9D2792171CAF}"/>
              </a:ext>
            </a:extLst>
          </p:cNvPr>
          <p:cNvSpPr/>
          <p:nvPr/>
        </p:nvSpPr>
        <p:spPr>
          <a:xfrm rot="5400000">
            <a:off x="8435068" y="2053623"/>
            <a:ext cx="657829" cy="1875099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B41A44-B446-6143-80F9-DC9989EC75B3}"/>
              </a:ext>
            </a:extLst>
          </p:cNvPr>
          <p:cNvSpPr/>
          <p:nvPr/>
        </p:nvSpPr>
        <p:spPr>
          <a:xfrm>
            <a:off x="4773108" y="4491987"/>
            <a:ext cx="3166642" cy="1096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Combined Dataset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CB999C78-BB5F-B44E-B5B4-309814ADF120}"/>
              </a:ext>
            </a:extLst>
          </p:cNvPr>
          <p:cNvSpPr/>
          <p:nvPr/>
        </p:nvSpPr>
        <p:spPr>
          <a:xfrm rot="10800000">
            <a:off x="8027056" y="3394359"/>
            <a:ext cx="781278" cy="1745676"/>
          </a:xfrm>
          <a:prstGeom prst="bentArrow">
            <a:avLst>
              <a:gd name="adj1" fmla="val 11444"/>
              <a:gd name="adj2" fmla="val 17991"/>
              <a:gd name="adj3" fmla="val 25000"/>
              <a:gd name="adj4" fmla="val 7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F05C32D0-CC50-7041-BBE7-C0A6C44332C0}"/>
              </a:ext>
            </a:extLst>
          </p:cNvPr>
          <p:cNvSpPr/>
          <p:nvPr/>
        </p:nvSpPr>
        <p:spPr>
          <a:xfrm rot="10800000" flipH="1">
            <a:off x="2662178" y="3394357"/>
            <a:ext cx="2023625" cy="1856515"/>
          </a:xfrm>
          <a:prstGeom prst="bentArrow">
            <a:avLst>
              <a:gd name="adj1" fmla="val 5876"/>
              <a:gd name="adj2" fmla="val 9382"/>
              <a:gd name="adj3" fmla="val 16045"/>
              <a:gd name="adj4" fmla="val 6676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8D21AB-ABA1-B64A-ADBF-00B223BD22B0}"/>
              </a:ext>
            </a:extLst>
          </p:cNvPr>
          <p:cNvSpPr/>
          <p:nvPr/>
        </p:nvSpPr>
        <p:spPr>
          <a:xfrm>
            <a:off x="62503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 Experience Scores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2245ED-747A-6049-AF03-905ACBD1CAFE}"/>
              </a:ext>
            </a:extLst>
          </p:cNvPr>
          <p:cNvSpPr/>
          <p:nvPr/>
        </p:nvSpPr>
        <p:spPr>
          <a:xfrm>
            <a:off x="295347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Deaths and Complications</a:t>
            </a:r>
          </a:p>
          <a:p>
            <a:pPr algn="ctr"/>
            <a:r>
              <a:rPr lang="en-US" sz="1400" dirty="0"/>
              <a:t>X measures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5C936079-D27D-F64E-916E-C11F06A02493}"/>
              </a:ext>
            </a:extLst>
          </p:cNvPr>
          <p:cNvSpPr/>
          <p:nvPr/>
        </p:nvSpPr>
        <p:spPr>
          <a:xfrm>
            <a:off x="6246470" y="3310926"/>
            <a:ext cx="237457" cy="112222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0FCA7-22AB-1841-80F2-A173B8BCA90A}"/>
              </a:ext>
            </a:extLst>
          </p:cNvPr>
          <p:cNvSpPr/>
          <p:nvPr/>
        </p:nvSpPr>
        <p:spPr>
          <a:xfrm>
            <a:off x="62503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Hospital Info</a:t>
            </a:r>
          </a:p>
          <a:p>
            <a:pPr algn="ctr"/>
            <a:r>
              <a:rPr lang="en-US" sz="1400" dirty="0"/>
              <a:t>40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9B5E3-0F1A-DE45-A0ED-F17CABF26652}"/>
              </a:ext>
            </a:extLst>
          </p:cNvPr>
          <p:cNvSpPr/>
          <p:nvPr/>
        </p:nvSpPr>
        <p:spPr>
          <a:xfrm>
            <a:off x="2953474" y="764013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Spend per Claim</a:t>
            </a:r>
          </a:p>
          <a:p>
            <a:pPr algn="ctr"/>
            <a:r>
              <a:rPr lang="en-US" sz="1400" dirty="0"/>
              <a:t>X  claim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84763-1B8F-A341-BB2C-B8F0B3F661E8}"/>
              </a:ext>
            </a:extLst>
          </p:cNvPr>
          <p:cNvSpPr/>
          <p:nvPr/>
        </p:nvSpPr>
        <p:spPr>
          <a:xfrm>
            <a:off x="625034" y="83037"/>
            <a:ext cx="4203538" cy="49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CMS Data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Hospital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22762-EBBA-A54D-A1E2-3433FA01C0DE}"/>
              </a:ext>
            </a:extLst>
          </p:cNvPr>
          <p:cNvSpPr/>
          <p:nvPr/>
        </p:nvSpPr>
        <p:spPr>
          <a:xfrm>
            <a:off x="5379340" y="765943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Economic Data</a:t>
            </a:r>
          </a:p>
          <a:p>
            <a:pPr algn="ctr"/>
            <a:r>
              <a:rPr lang="en-US" sz="1400" dirty="0"/>
              <a:t>552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0EB29-6FA3-984C-8042-A649851BDC01}"/>
              </a:ext>
            </a:extLst>
          </p:cNvPr>
          <p:cNvSpPr/>
          <p:nvPr/>
        </p:nvSpPr>
        <p:spPr>
          <a:xfrm>
            <a:off x="5379340" y="1728577"/>
            <a:ext cx="1875098" cy="8010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Population Data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FF3C2-BF79-864D-A107-4A4E069DA486}"/>
              </a:ext>
            </a:extLst>
          </p:cNvPr>
          <p:cNvSpPr/>
          <p:nvPr/>
        </p:nvSpPr>
        <p:spPr>
          <a:xfrm>
            <a:off x="5379341" y="84967"/>
            <a:ext cx="1875098" cy="4957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Census Data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County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69DEC3-EA18-5F4A-9656-A7558EC01B10}"/>
              </a:ext>
            </a:extLst>
          </p:cNvPr>
          <p:cNvSpPr/>
          <p:nvPr/>
        </p:nvSpPr>
        <p:spPr>
          <a:xfrm>
            <a:off x="7826433" y="83037"/>
            <a:ext cx="1875098" cy="495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Policy Data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State-Level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4B99B6-603C-AE4F-859B-8C46CC7E2827}"/>
              </a:ext>
            </a:extLst>
          </p:cNvPr>
          <p:cNvSpPr/>
          <p:nvPr/>
        </p:nvSpPr>
        <p:spPr>
          <a:xfrm>
            <a:off x="7826433" y="764014"/>
            <a:ext cx="1875098" cy="80106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Instrument </a:t>
            </a:r>
            <a:r>
              <a:rPr lang="en-US" sz="1400" dirty="0"/>
              <a:t>(Medicaid Expansion)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7152978-591E-BA48-9635-2BD2D710816C}"/>
              </a:ext>
            </a:extLst>
          </p:cNvPr>
          <p:cNvSpPr/>
          <p:nvPr/>
        </p:nvSpPr>
        <p:spPr>
          <a:xfrm rot="5400000">
            <a:off x="2397889" y="889401"/>
            <a:ext cx="657829" cy="42035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976D15-7447-344E-AF40-5572E3944B1E}"/>
              </a:ext>
            </a:extLst>
          </p:cNvPr>
          <p:cNvSpPr/>
          <p:nvPr/>
        </p:nvSpPr>
        <p:spPr>
          <a:xfrm rot="5400000">
            <a:off x="6057659" y="2024929"/>
            <a:ext cx="597540" cy="1875097"/>
          </a:xfrm>
          <a:prstGeom prst="rightBrace">
            <a:avLst>
              <a:gd name="adj1" fmla="val 10270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473CD0-0F1B-D84A-9F2C-9D2792171CAF}"/>
              </a:ext>
            </a:extLst>
          </p:cNvPr>
          <p:cNvSpPr/>
          <p:nvPr/>
        </p:nvSpPr>
        <p:spPr>
          <a:xfrm rot="5400000">
            <a:off x="8435068" y="2053623"/>
            <a:ext cx="657829" cy="1875099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B41A44-B446-6143-80F9-DC9989EC75B3}"/>
              </a:ext>
            </a:extLst>
          </p:cNvPr>
          <p:cNvSpPr/>
          <p:nvPr/>
        </p:nvSpPr>
        <p:spPr>
          <a:xfrm>
            <a:off x="4773108" y="4491987"/>
            <a:ext cx="3166642" cy="10967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Combined Dataset</a:t>
            </a:r>
          </a:p>
        </p:txBody>
      </p:sp>
      <p:sp>
        <p:nvSpPr>
          <p:cNvPr id="29" name="Left-Right-Up Arrow 28">
            <a:extLst>
              <a:ext uri="{FF2B5EF4-FFF2-40B4-BE49-F238E27FC236}">
                <a16:creationId xmlns:a16="http://schemas.microsoft.com/office/drawing/2014/main" id="{85D3EF68-24E2-CE4D-BB60-516C4AB92BD8}"/>
              </a:ext>
            </a:extLst>
          </p:cNvPr>
          <p:cNvSpPr/>
          <p:nvPr/>
        </p:nvSpPr>
        <p:spPr>
          <a:xfrm>
            <a:off x="4462646" y="5726938"/>
            <a:ext cx="3787565" cy="1416935"/>
          </a:xfrm>
          <a:prstGeom prst="leftRightUpArrow">
            <a:avLst>
              <a:gd name="adj1" fmla="val 11930"/>
              <a:gd name="adj2" fmla="val 24183"/>
              <a:gd name="adj3" fmla="val 25000"/>
            </a:avLst>
          </a:prstGeom>
          <a:solidFill>
            <a:srgbClr val="942092"/>
          </a:solidFill>
          <a:ln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C559F5A1-A723-B24B-9B4A-BC4FB4775DCA}"/>
              </a:ext>
            </a:extLst>
          </p:cNvPr>
          <p:cNvSpPr/>
          <p:nvPr/>
        </p:nvSpPr>
        <p:spPr>
          <a:xfrm>
            <a:off x="2812269" y="5943212"/>
            <a:ext cx="1521107" cy="1608881"/>
          </a:xfrm>
          <a:prstGeom prst="can">
            <a:avLst/>
          </a:prstGeom>
          <a:solidFill>
            <a:srgbClr val="942092"/>
          </a:solidFill>
          <a:ln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Hospital Level Analysis</a:t>
            </a: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6570E347-2461-C845-8E66-9EC66F511264}"/>
              </a:ext>
            </a:extLst>
          </p:cNvPr>
          <p:cNvSpPr/>
          <p:nvPr/>
        </p:nvSpPr>
        <p:spPr>
          <a:xfrm>
            <a:off x="8379481" y="5943213"/>
            <a:ext cx="1521107" cy="1608881"/>
          </a:xfrm>
          <a:prstGeom prst="can">
            <a:avLst/>
          </a:prstGeom>
          <a:solidFill>
            <a:srgbClr val="942092"/>
          </a:solidFill>
          <a:ln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Level Analysis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CB999C78-BB5F-B44E-B5B4-309814ADF120}"/>
              </a:ext>
            </a:extLst>
          </p:cNvPr>
          <p:cNvSpPr/>
          <p:nvPr/>
        </p:nvSpPr>
        <p:spPr>
          <a:xfrm rot="10800000">
            <a:off x="8027056" y="3394359"/>
            <a:ext cx="781278" cy="1745676"/>
          </a:xfrm>
          <a:prstGeom prst="bentArrow">
            <a:avLst>
              <a:gd name="adj1" fmla="val 11444"/>
              <a:gd name="adj2" fmla="val 17991"/>
              <a:gd name="adj3" fmla="val 25000"/>
              <a:gd name="adj4" fmla="val 7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F05C32D0-CC50-7041-BBE7-C0A6C44332C0}"/>
              </a:ext>
            </a:extLst>
          </p:cNvPr>
          <p:cNvSpPr/>
          <p:nvPr/>
        </p:nvSpPr>
        <p:spPr>
          <a:xfrm rot="10800000" flipH="1">
            <a:off x="2662178" y="3394357"/>
            <a:ext cx="2023625" cy="1856515"/>
          </a:xfrm>
          <a:prstGeom prst="bentArrow">
            <a:avLst>
              <a:gd name="adj1" fmla="val 5876"/>
              <a:gd name="adj2" fmla="val 9382"/>
              <a:gd name="adj3" fmla="val 16045"/>
              <a:gd name="adj4" fmla="val 6676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8D21AB-ABA1-B64A-ADBF-00B223BD22B0}"/>
              </a:ext>
            </a:extLst>
          </p:cNvPr>
          <p:cNvSpPr/>
          <p:nvPr/>
        </p:nvSpPr>
        <p:spPr>
          <a:xfrm>
            <a:off x="62503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Patient Experience Scores</a:t>
            </a:r>
          </a:p>
          <a:p>
            <a:pPr algn="ctr"/>
            <a:r>
              <a:rPr lang="en-US" sz="1400" dirty="0"/>
              <a:t>X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2245ED-747A-6049-AF03-905ACBD1CAFE}"/>
              </a:ext>
            </a:extLst>
          </p:cNvPr>
          <p:cNvSpPr/>
          <p:nvPr/>
        </p:nvSpPr>
        <p:spPr>
          <a:xfrm>
            <a:off x="2953474" y="1726648"/>
            <a:ext cx="1875098" cy="8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Deaths and Complications</a:t>
            </a:r>
          </a:p>
          <a:p>
            <a:pPr algn="ctr"/>
            <a:r>
              <a:rPr lang="en-US" sz="1400" dirty="0"/>
              <a:t>X measures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5C936079-D27D-F64E-916E-C11F06A02493}"/>
              </a:ext>
            </a:extLst>
          </p:cNvPr>
          <p:cNvSpPr/>
          <p:nvPr/>
        </p:nvSpPr>
        <p:spPr>
          <a:xfrm>
            <a:off x="6246470" y="3310926"/>
            <a:ext cx="237457" cy="112222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5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d"/>
      </p:transition>
    </mc:Choice>
    <mc:Fallback>
      <p:transition spd="slow">
        <p:wipe dir="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198</Words>
  <Application>Microsoft Macintosh PowerPoint</Application>
  <PresentationFormat>Custom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Genevieve Lyons</dc:creator>
  <cp:lastModifiedBy>Genevieve Lyons</cp:lastModifiedBy>
  <cp:revision>28</cp:revision>
  <dcterms:created xsi:type="dcterms:W3CDTF">2019-11-21T19:03:26Z</dcterms:created>
  <dcterms:modified xsi:type="dcterms:W3CDTF">2019-11-21T20:18:56Z</dcterms:modified>
</cp:coreProperties>
</file>