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9" r:id="rId4"/>
    <p:sldId id="260" r:id="rId5"/>
    <p:sldId id="257" r:id="rId6"/>
    <p:sldId id="258" r:id="rId7"/>
    <p:sldId id="25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5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5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07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8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9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1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1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73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3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79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6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E04C-DDE2-4591-B2CC-8ED654CE6FC8}" type="datetimeFigureOut">
              <a:rPr lang="en-NZ" smtClean="0"/>
              <a:t>29/10/2022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40BB-8195-48AE-8435-887C83684C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36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949" y="514754"/>
            <a:ext cx="10515600" cy="1325563"/>
          </a:xfrm>
        </p:spPr>
        <p:txBody>
          <a:bodyPr/>
          <a:lstStyle/>
          <a:p>
            <a:r>
              <a:rPr lang="en-US" dirty="0" smtClean="0"/>
              <a:t>UE5 </a:t>
            </a:r>
            <a:r>
              <a:rPr lang="zh-CN" altLang="en-US" dirty="0" smtClean="0"/>
              <a:t>通过自定义节点 转换 </a:t>
            </a:r>
            <a:r>
              <a:rPr lang="en-US" altLang="zh-CN" dirty="0" err="1" smtClean="0"/>
              <a:t>Shadertoy</a:t>
            </a:r>
            <a:r>
              <a:rPr lang="en-US" altLang="zh-CN" dirty="0" smtClean="0"/>
              <a:t> </a:t>
            </a:r>
            <a:r>
              <a:rPr lang="zh-CN" altLang="en-US" dirty="0" smtClean="0"/>
              <a:t>效果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9" y="1397426"/>
            <a:ext cx="10058400" cy="53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9" y="254519"/>
            <a:ext cx="10261872" cy="6352288"/>
          </a:xfrm>
        </p:spPr>
      </p:pic>
    </p:spTree>
    <p:extLst>
      <p:ext uri="{BB962C8B-B14F-4D97-AF65-F5344CB8AC3E}">
        <p14:creationId xmlns:p14="http://schemas.microsoft.com/office/powerpoint/2010/main" val="37930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243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勾选 显示文件后叕选项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在项目的</a:t>
            </a:r>
            <a:r>
              <a:rPr lang="en-NZ" altLang="zh-CN" dirty="0" smtClean="0"/>
              <a:t>Intermediate\</a:t>
            </a:r>
            <a:r>
              <a:rPr lang="en-NZ" altLang="zh-CN" dirty="0" err="1" smtClean="0"/>
              <a:t>ShaderAutogen</a:t>
            </a:r>
            <a:r>
              <a:rPr lang="en-NZ" altLang="zh-CN" dirty="0" smtClean="0"/>
              <a:t>\ </a:t>
            </a:r>
            <a:r>
              <a:rPr lang="zh-CN" altLang="en-US" dirty="0" smtClean="0"/>
              <a:t>下新建 </a:t>
            </a:r>
            <a:r>
              <a:rPr lang="en-NZ" altLang="zh-CN" dirty="0" err="1" smtClean="0"/>
              <a:t>Shaders</a:t>
            </a:r>
            <a:r>
              <a:rPr lang="en-NZ" altLang="zh-CN" dirty="0" smtClean="0"/>
              <a:t> </a:t>
            </a:r>
            <a:r>
              <a:rPr lang="zh-CN" altLang="en-US" dirty="0" smtClean="0"/>
              <a:t>文件夹</a:t>
            </a: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0872"/>
            <a:ext cx="10515600" cy="3474866"/>
          </a:xfrm>
        </p:spPr>
      </p:pic>
    </p:spTree>
    <p:extLst>
      <p:ext uri="{BB962C8B-B14F-4D97-AF65-F5344CB8AC3E}">
        <p14:creationId xmlns:p14="http://schemas.microsoft.com/office/powerpoint/2010/main" val="23125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新建文本文件</a:t>
            </a:r>
            <a:endParaRPr lang="en-NZ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69" y="1980863"/>
            <a:ext cx="781159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命名为 </a:t>
            </a:r>
            <a:r>
              <a:rPr lang="en-NZ" altLang="zh-CN" dirty="0" err="1" smtClean="0"/>
              <a:t>ShadertoyBase.usf</a:t>
            </a:r>
            <a:r>
              <a:rPr lang="en-NZ" altLang="zh-CN" dirty="0" smtClean="0"/>
              <a:t/>
            </a:r>
            <a:br>
              <a:rPr lang="en-NZ" altLang="zh-CN" dirty="0" smtClean="0"/>
            </a:b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1690688"/>
            <a:ext cx="1021222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NZ" altLang="zh-CN" dirty="0" err="1" smtClean="0"/>
              <a:t>ShadertoyBase.usf</a:t>
            </a:r>
            <a:r>
              <a:rPr lang="zh-CN" altLang="en-US" dirty="0" smtClean="0"/>
              <a:t>文件中，填入代码：</a:t>
            </a: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01" y="3275103"/>
            <a:ext cx="7523015" cy="327532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748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altLang="zh-CN" dirty="0" smtClean="0"/>
              <a:t>float4 </a:t>
            </a:r>
            <a:r>
              <a:rPr lang="en-NZ" altLang="zh-CN" dirty="0" err="1" smtClean="0"/>
              <a:t>mainImage</a:t>
            </a:r>
            <a:r>
              <a:rPr lang="en-NZ" altLang="zh-CN" dirty="0" smtClean="0"/>
              <a:t>(float2 </a:t>
            </a:r>
            <a:r>
              <a:rPr lang="en-NZ" altLang="zh-CN" dirty="0" err="1" smtClean="0"/>
              <a:t>fragCoord</a:t>
            </a:r>
            <a:r>
              <a:rPr lang="en-NZ" altLang="zh-CN" dirty="0" smtClean="0"/>
              <a:t>)</a:t>
            </a:r>
          </a:p>
          <a:p>
            <a:r>
              <a:rPr lang="en-NZ" altLang="zh-CN" dirty="0" smtClean="0"/>
              <a:t>{</a:t>
            </a:r>
          </a:p>
          <a:p>
            <a:r>
              <a:rPr lang="en-NZ" altLang="zh-CN" dirty="0" smtClean="0"/>
              <a:t>    float2 </a:t>
            </a:r>
            <a:r>
              <a:rPr lang="en-NZ" altLang="zh-CN" dirty="0" err="1" smtClean="0"/>
              <a:t>iResolution</a:t>
            </a:r>
            <a:r>
              <a:rPr lang="en-NZ" altLang="zh-CN" dirty="0" smtClean="0"/>
              <a:t> = </a:t>
            </a:r>
            <a:r>
              <a:rPr lang="en-NZ" altLang="zh-CN" dirty="0" err="1" smtClean="0"/>
              <a:t>View.ViewSizeAndInvSize.xy</a:t>
            </a:r>
            <a:r>
              <a:rPr lang="en-NZ" altLang="zh-CN" dirty="0" smtClean="0"/>
              <a:t>;</a:t>
            </a:r>
          </a:p>
          <a:p>
            <a:r>
              <a:rPr lang="en-NZ" altLang="zh-CN" dirty="0" smtClean="0"/>
              <a:t>    float </a:t>
            </a:r>
            <a:r>
              <a:rPr lang="en-NZ" altLang="zh-CN" dirty="0" err="1" smtClean="0"/>
              <a:t>iTime</a:t>
            </a:r>
            <a:r>
              <a:rPr lang="en-NZ" altLang="zh-CN" dirty="0" smtClean="0"/>
              <a:t> = </a:t>
            </a:r>
            <a:r>
              <a:rPr lang="en-NZ" altLang="zh-CN" dirty="0" err="1" smtClean="0"/>
              <a:t>View.GameTime</a:t>
            </a:r>
            <a:r>
              <a:rPr lang="en-NZ" altLang="zh-CN" dirty="0" smtClean="0"/>
              <a:t>;</a:t>
            </a:r>
          </a:p>
          <a:p>
            <a:r>
              <a:rPr lang="en-NZ" altLang="zh-CN" dirty="0" smtClean="0"/>
              <a:t>    float2 </a:t>
            </a:r>
            <a:r>
              <a:rPr lang="en-NZ" altLang="zh-CN" dirty="0" err="1" smtClean="0"/>
              <a:t>uv</a:t>
            </a:r>
            <a:r>
              <a:rPr lang="en-NZ" altLang="zh-CN" dirty="0" smtClean="0"/>
              <a:t> = </a:t>
            </a:r>
            <a:r>
              <a:rPr lang="en-NZ" altLang="zh-CN" dirty="0" err="1" smtClean="0"/>
              <a:t>fragCoord</a:t>
            </a:r>
            <a:r>
              <a:rPr lang="en-NZ" altLang="zh-CN" dirty="0" smtClean="0"/>
              <a:t>/</a:t>
            </a:r>
            <a:r>
              <a:rPr lang="en-NZ" altLang="zh-CN" dirty="0" err="1" smtClean="0"/>
              <a:t>iResolution.xy</a:t>
            </a:r>
            <a:r>
              <a:rPr lang="en-NZ" altLang="zh-CN" dirty="0" smtClean="0"/>
              <a:t>;</a:t>
            </a:r>
          </a:p>
          <a:p>
            <a:r>
              <a:rPr lang="en-NZ" altLang="zh-CN" dirty="0" smtClean="0"/>
              <a:t>    float3 col = 0.5 + 0.5*cos(iTime+uv.xyx+float3(0,2,4));</a:t>
            </a:r>
          </a:p>
          <a:p>
            <a:r>
              <a:rPr lang="en-NZ" altLang="zh-CN" dirty="0" smtClean="0"/>
              <a:t>    return float4(col,1.0);</a:t>
            </a:r>
          </a:p>
          <a:p>
            <a:r>
              <a:rPr lang="en-NZ" altLang="zh-CN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48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1562793"/>
            <a:ext cx="10058400" cy="534655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52400" y="225633"/>
            <a:ext cx="10515600" cy="1337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/>
              <a:t>1.</a:t>
            </a:r>
            <a:r>
              <a:rPr lang="zh-CN" altLang="en-US" sz="2400" dirty="0"/>
              <a:t>新建自定义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pPr algn="l"/>
            <a:r>
              <a:rPr lang="en-US" sz="2400" dirty="0" smtClean="0"/>
              <a:t>2.</a:t>
            </a:r>
            <a:r>
              <a:rPr lang="zh-CN" altLang="en-US" sz="2400" dirty="0" smtClean="0"/>
              <a:t>在代码中填入 </a:t>
            </a:r>
            <a:r>
              <a:rPr lang="en-NZ" altLang="zh-CN" sz="2400" dirty="0" smtClean="0"/>
              <a:t>return </a:t>
            </a:r>
            <a:r>
              <a:rPr lang="en-NZ" altLang="zh-CN" sz="2400" dirty="0" err="1" smtClean="0"/>
              <a:t>mainImage</a:t>
            </a:r>
            <a:r>
              <a:rPr lang="en-NZ" altLang="zh-CN" sz="2400" dirty="0" smtClean="0"/>
              <a:t>(</a:t>
            </a:r>
            <a:r>
              <a:rPr lang="en-NZ" altLang="zh-CN" sz="2400" dirty="0" err="1" smtClean="0"/>
              <a:t>fragCoord</a:t>
            </a:r>
            <a:r>
              <a:rPr lang="en-NZ" altLang="zh-CN" sz="2400" dirty="0" smtClean="0"/>
              <a:t>);</a:t>
            </a:r>
          </a:p>
          <a:p>
            <a:pPr algn="l"/>
            <a:r>
              <a:rPr lang="en-US" sz="2400" dirty="0" smtClean="0"/>
              <a:t>3.</a:t>
            </a:r>
            <a:r>
              <a:rPr lang="zh-CN" altLang="en-US" sz="2400" dirty="0" smtClean="0"/>
              <a:t>在输入</a:t>
            </a:r>
            <a:r>
              <a:rPr lang="en-US" altLang="zh-CN" sz="2400" dirty="0" smtClean="0"/>
              <a:t>(input)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添加输入变量 </a:t>
            </a:r>
            <a:r>
              <a:rPr lang="en-NZ" altLang="zh-CN" sz="2400" dirty="0" err="1" smtClean="0"/>
              <a:t>fragCoord</a:t>
            </a:r>
            <a:endParaRPr lang="en-US" altLang="zh-CN" sz="2400" dirty="0" smtClean="0"/>
          </a:p>
          <a:p>
            <a:pPr algn="l"/>
            <a:r>
              <a:rPr lang="en-US" sz="2400" dirty="0" smtClean="0"/>
              <a:t>4.</a:t>
            </a:r>
            <a:r>
              <a:rPr lang="zh-CN" altLang="en-US" sz="2400" dirty="0" smtClean="0"/>
              <a:t>在包含文件路径中输入：</a:t>
            </a:r>
            <a:r>
              <a:rPr lang="en-NZ" altLang="zh-CN" sz="2400" dirty="0" smtClean="0"/>
              <a:t> /</a:t>
            </a:r>
            <a:r>
              <a:rPr lang="en-NZ" altLang="zh-CN" sz="2400" dirty="0" err="1" smtClean="0"/>
              <a:t>ShaderAutogen</a:t>
            </a:r>
            <a:r>
              <a:rPr lang="en-NZ" altLang="zh-CN" sz="2400" dirty="0" smtClean="0"/>
              <a:t>/</a:t>
            </a:r>
            <a:r>
              <a:rPr lang="en-NZ" altLang="zh-CN" sz="2400" dirty="0" err="1" smtClean="0"/>
              <a:t>Shaders</a:t>
            </a:r>
            <a:r>
              <a:rPr lang="en-NZ" altLang="zh-CN" sz="2400" dirty="0" smtClean="0"/>
              <a:t>/</a:t>
            </a:r>
            <a:r>
              <a:rPr lang="en-NZ" altLang="zh-CN" sz="2400" dirty="0" err="1" smtClean="0"/>
              <a:t>ShadertoyBase.usf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24823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34" y="0"/>
            <a:ext cx="13026981" cy="6924502"/>
          </a:xfrm>
        </p:spPr>
      </p:pic>
    </p:spTree>
    <p:extLst>
      <p:ext uri="{BB962C8B-B14F-4D97-AF65-F5344CB8AC3E}">
        <p14:creationId xmlns:p14="http://schemas.microsoft.com/office/powerpoint/2010/main" val="210222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UE5 通过自定义节点 转换 Shadertoy 效果 </vt:lpstr>
      <vt:lpstr>PowerPoint 演示文稿</vt:lpstr>
      <vt:lpstr>1. 勾选 显示文件后叕选项 2.在项目的Intermediate\ShaderAutogen\ 下新建 Shaders 文件夹</vt:lpstr>
      <vt:lpstr>新建文本文件</vt:lpstr>
      <vt:lpstr> 命名为 ShadertoyBase.usf </vt:lpstr>
      <vt:lpstr>在ShadertoyBase.usf文件中，填入代码：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6</cp:revision>
  <dcterms:created xsi:type="dcterms:W3CDTF">2022-10-29T04:04:19Z</dcterms:created>
  <dcterms:modified xsi:type="dcterms:W3CDTF">2022-10-29T04:40:28Z</dcterms:modified>
</cp:coreProperties>
</file>