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7" r:id="rId5"/>
    <p:sldId id="273" r:id="rId6"/>
    <p:sldId id="274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5C48C-0E61-874C-9991-D08AC182DA82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Function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CS2050 – Algorithm and Design II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25562"/>
          </a:xfrm>
        </p:spPr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141326"/>
            <a:ext cx="8247687" cy="53326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complicated to define</a:t>
            </a:r>
          </a:p>
          <a:p>
            <a:r>
              <a:rPr lang="en-US" dirty="0" smtClean="0"/>
              <a:t>Can be complicated to implement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Typical function prototype would be: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double </a:t>
            </a:r>
            <a:r>
              <a:rPr lang="en-US" dirty="0" err="1" smtClean="0"/>
              <a:t>fred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float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create a function pointer you must enclose the function name in brackets otherwise the compiler will think the function is returning a pointer.  Note the difference: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*</a:t>
            </a:r>
            <a:r>
              <a:rPr lang="en-US" dirty="0" err="1" smtClean="0"/>
              <a:t>fred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smtClean="0"/>
              <a:t>float z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/>
              <a:t>		double (*</a:t>
            </a:r>
            <a:r>
              <a:rPr lang="en-US" dirty="0" err="1" smtClean="0"/>
              <a:t>fred</a:t>
            </a:r>
            <a:r>
              <a:rPr lang="en-US" dirty="0" smtClean="0"/>
              <a:t>) (</a:t>
            </a:r>
            <a:r>
              <a:rPr lang="en-US" dirty="0" err="1" smtClean="0"/>
              <a:t>intx</a:t>
            </a:r>
            <a:r>
              <a:rPr lang="en-US" dirty="0" smtClean="0"/>
              <a:t>, float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3911"/>
            <a:ext cx="7811916" cy="6054089"/>
          </a:xfrm>
        </p:spPr>
        <p:txBody>
          <a:bodyPr>
            <a:normAutofit/>
          </a:bodyPr>
          <a:lstStyle/>
          <a:p>
            <a:r>
              <a:rPr lang="en-US" dirty="0" smtClean="0"/>
              <a:t>Once you’ve defined the function pointer as before: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(*</a:t>
            </a:r>
            <a:r>
              <a:rPr lang="en-US" dirty="0" err="1" smtClean="0"/>
              <a:t>fred</a:t>
            </a:r>
            <a:r>
              <a:rPr lang="en-US" dirty="0" smtClean="0"/>
              <a:t>) (</a:t>
            </a:r>
            <a:r>
              <a:rPr lang="en-US" dirty="0" err="1" smtClean="0"/>
              <a:t>intx</a:t>
            </a:r>
            <a:r>
              <a:rPr lang="en-US" dirty="0" smtClean="0"/>
              <a:t>, float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you can assign the address just by using it’s name.  Just like an array – a function name is turned into an address when it’s used in an expression.  For example, either of these two call statements would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(*</a:t>
            </a:r>
            <a:r>
              <a:rPr lang="en-US" dirty="0" err="1" smtClean="0"/>
              <a:t>fred</a:t>
            </a:r>
            <a:r>
              <a:rPr lang="en-US" dirty="0" smtClean="0"/>
              <a:t>) (3, 4.5);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fred</a:t>
            </a:r>
            <a:r>
              <a:rPr lang="en-US" dirty="0" smtClean="0"/>
              <a:t> (3, 4.5);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803750"/>
            <a:ext cx="8810395" cy="6054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example:</a:t>
            </a:r>
            <a:br>
              <a:rPr lang="en-US" dirty="0" smtClean="0"/>
            </a:br>
            <a:r>
              <a:rPr lang="en-US" dirty="0" smtClean="0"/>
              <a:t>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sub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–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 err="1" smtClean="0"/>
              <a:t>mul</a:t>
            </a:r>
            <a:r>
              <a:rPr lang="en-US" dirty="0" smtClean="0"/>
              <a:t>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*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div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/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void operations(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char opt;</a:t>
            </a:r>
            <a:br>
              <a:rPr lang="en-US" dirty="0" smtClean="0"/>
            </a:br>
            <a:r>
              <a:rPr lang="en-US" dirty="0" smtClean="0"/>
              <a:t>	double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double (*op) (double, double);</a:t>
            </a:r>
            <a:br>
              <a:rPr lang="en-US" dirty="0" smtClean="0"/>
            </a:br>
            <a:r>
              <a:rPr lang="en-US" dirty="0" smtClean="0"/>
              <a:t>	while (</a:t>
            </a:r>
            <a:r>
              <a:rPr lang="en-US" dirty="0" err="1" smtClean="0"/>
              <a:t>scanf(“%c</a:t>
            </a:r>
            <a:r>
              <a:rPr lang="en-US" dirty="0" smtClean="0"/>
              <a:t> %lf %lf”, &amp;opt, &amp;a, &amp;</a:t>
            </a:r>
            <a:r>
              <a:rPr lang="en-US" dirty="0" err="1" smtClean="0"/>
              <a:t>b</a:t>
            </a:r>
            <a:r>
              <a:rPr lang="en-US" dirty="0" smtClean="0"/>
              <a:t>) != EOF)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if (opt == ‘+’) op = sum;</a:t>
            </a:r>
            <a:br>
              <a:rPr lang="en-US" dirty="0" smtClean="0"/>
            </a:br>
            <a:r>
              <a:rPr lang="en-US" dirty="0" smtClean="0"/>
              <a:t>		if (opt == ‘-’) op = sub;</a:t>
            </a:r>
            <a:br>
              <a:rPr lang="en-US" dirty="0" smtClean="0"/>
            </a:br>
            <a:r>
              <a:rPr lang="en-US" dirty="0" smtClean="0"/>
              <a:t>		if (opt == ‘*’) op = </a:t>
            </a:r>
            <a:r>
              <a:rPr lang="en-US" dirty="0" err="1" smtClean="0"/>
              <a:t>mul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if (opt == ‘/’) op = div;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printf(“%lf\n</a:t>
            </a:r>
            <a:r>
              <a:rPr lang="en-US" dirty="0" smtClean="0"/>
              <a:t>”, op (a, </a:t>
            </a:r>
            <a:r>
              <a:rPr lang="en-US" dirty="0" err="1" smtClean="0"/>
              <a:t>b</a:t>
            </a:r>
            <a:r>
              <a:rPr lang="en-US" dirty="0" smtClean="0"/>
              <a:t>) );</a:t>
            </a:r>
            <a:br>
              <a:rPr lang="en-US" dirty="0" smtClean="0"/>
            </a:br>
            <a:r>
              <a:rPr lang="en-US" dirty="0" smtClean="0"/>
              <a:t>} }</a:t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803750"/>
            <a:ext cx="8810395" cy="6054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also use the “==“ operator to check/compare a function pointer. 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sub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–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 err="1" smtClean="0"/>
              <a:t>mul</a:t>
            </a:r>
            <a:r>
              <a:rPr lang="en-US" dirty="0" smtClean="0"/>
              <a:t>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*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div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/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void operations(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char opt;</a:t>
            </a:r>
            <a:br>
              <a:rPr lang="en-US" dirty="0" smtClean="0"/>
            </a:br>
            <a:r>
              <a:rPr lang="en-US" dirty="0" smtClean="0"/>
              <a:t>	double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double (*op) (double, double);</a:t>
            </a:r>
            <a:br>
              <a:rPr lang="en-US" dirty="0" smtClean="0"/>
            </a:br>
            <a:r>
              <a:rPr lang="en-US" dirty="0" smtClean="0"/>
              <a:t>	while (</a:t>
            </a:r>
            <a:r>
              <a:rPr lang="en-US" dirty="0" err="1" smtClean="0"/>
              <a:t>scanf(“%c</a:t>
            </a:r>
            <a:r>
              <a:rPr lang="en-US" dirty="0" smtClean="0"/>
              <a:t> %lf %lf”, &amp;opt, &amp;a, &amp;</a:t>
            </a:r>
            <a:r>
              <a:rPr lang="en-US" dirty="0" err="1" smtClean="0"/>
              <a:t>b</a:t>
            </a:r>
            <a:r>
              <a:rPr lang="en-US" dirty="0" smtClean="0"/>
              <a:t>) != EOF)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if (opt == ‘+’) op = sum;</a:t>
            </a:r>
            <a:br>
              <a:rPr lang="en-US" dirty="0" smtClean="0"/>
            </a:br>
            <a:r>
              <a:rPr lang="en-US" dirty="0" smtClean="0"/>
              <a:t>		if (opt == ‘-’) op = sub;</a:t>
            </a:r>
            <a:br>
              <a:rPr lang="en-US" dirty="0" smtClean="0"/>
            </a:br>
            <a:r>
              <a:rPr lang="en-US" dirty="0" smtClean="0"/>
              <a:t>		if (opt == ‘*’) op = </a:t>
            </a:r>
            <a:r>
              <a:rPr lang="en-US" dirty="0" err="1" smtClean="0"/>
              <a:t>mul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if (opt == ‘/’) op = div;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printf(“%lf\n</a:t>
            </a:r>
            <a:r>
              <a:rPr lang="en-US" dirty="0" smtClean="0"/>
              <a:t>”, op (a, </a:t>
            </a:r>
            <a:r>
              <a:rPr lang="en-US" dirty="0" err="1" smtClean="0"/>
              <a:t>b</a:t>
            </a:r>
            <a:r>
              <a:rPr lang="en-US" dirty="0" smtClean="0"/>
              <a:t>) );</a:t>
            </a:r>
            <a:br>
              <a:rPr lang="en-US" dirty="0" smtClean="0"/>
            </a:br>
            <a:r>
              <a:rPr lang="en-US" dirty="0" smtClean="0"/>
              <a:t>	if (op == &amp;sum)……..</a:t>
            </a:r>
            <a:br>
              <a:rPr lang="en-US" dirty="0" smtClean="0"/>
            </a:br>
            <a:r>
              <a:rPr lang="en-US" dirty="0" smtClean="0"/>
              <a:t>} }</a:t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803750"/>
            <a:ext cx="8810395" cy="60542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also pass a function pointer as an argument. 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operations(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char opt;</a:t>
            </a:r>
            <a:br>
              <a:rPr lang="en-US" dirty="0" smtClean="0"/>
            </a:br>
            <a:r>
              <a:rPr lang="en-US" dirty="0" smtClean="0"/>
              <a:t>	double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double (*op) (double, double);</a:t>
            </a:r>
            <a:br>
              <a:rPr lang="en-US" dirty="0" smtClean="0"/>
            </a:br>
            <a:r>
              <a:rPr lang="en-US" dirty="0" smtClean="0"/>
              <a:t>		op = sum;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fred</a:t>
            </a:r>
            <a:r>
              <a:rPr lang="en-US" dirty="0" smtClean="0"/>
              <a:t> (op);</a:t>
            </a:r>
            <a:br>
              <a:rPr lang="en-US" dirty="0" smtClean="0"/>
            </a:br>
            <a:r>
              <a:rPr lang="en-US" dirty="0" smtClean="0"/>
              <a:t>} }</a:t>
            </a:r>
            <a:br>
              <a:rPr lang="en-US" dirty="0" smtClean="0"/>
            </a:br>
            <a:r>
              <a:rPr lang="en-US" dirty="0" smtClean="0"/>
              <a:t>=============================================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fred</a:t>
            </a:r>
            <a:r>
              <a:rPr lang="en-US" dirty="0" smtClean="0"/>
              <a:t> (double (*op) (double, double)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double result = op( 5, 8.9);</a:t>
            </a:r>
          </a:p>
          <a:p>
            <a:pPr>
              <a:buNone/>
            </a:pP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11493"/>
            <a:ext cx="8502354" cy="57870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are variables that point to the address of a function</a:t>
            </a:r>
          </a:p>
          <a:p>
            <a:r>
              <a:rPr lang="en-US" dirty="0" smtClean="0"/>
              <a:t>They are less error-prone than normal pointers because you will never allocate or </a:t>
            </a:r>
            <a:r>
              <a:rPr lang="en-US" dirty="0" err="1" smtClean="0"/>
              <a:t>deallocate</a:t>
            </a:r>
            <a:r>
              <a:rPr lang="en-US" dirty="0" smtClean="0"/>
              <a:t> memory with them</a:t>
            </a:r>
          </a:p>
          <a:p>
            <a:r>
              <a:rPr lang="en-US" dirty="0" smtClean="0"/>
              <a:t>You can create an array of function pointers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	double sub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–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	double </a:t>
            </a:r>
            <a:r>
              <a:rPr lang="en-US" dirty="0" err="1" smtClean="0"/>
              <a:t>mul</a:t>
            </a:r>
            <a:r>
              <a:rPr lang="en-US" dirty="0" smtClean="0"/>
              <a:t>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*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	double div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/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(*</a:t>
            </a:r>
            <a:r>
              <a:rPr lang="en-US" dirty="0" err="1" smtClean="0"/>
              <a:t>fred</a:t>
            </a:r>
            <a:r>
              <a:rPr lang="en-US" dirty="0" smtClean="0"/>
              <a:t> [4]) (double, double);</a:t>
            </a:r>
            <a:br>
              <a:rPr lang="en-US" dirty="0" smtClean="0"/>
            </a:br>
            <a:r>
              <a:rPr lang="en-US" dirty="0" smtClean="0"/>
              <a:t>	fred[0] = &amp;add;</a:t>
            </a:r>
            <a:br>
              <a:rPr lang="en-US" dirty="0" smtClean="0"/>
            </a:br>
            <a:r>
              <a:rPr lang="en-US" dirty="0" smtClean="0"/>
              <a:t>	fred[1] = &amp;sub;</a:t>
            </a:r>
            <a:br>
              <a:rPr lang="en-US" dirty="0" smtClean="0"/>
            </a:br>
            <a:r>
              <a:rPr lang="en-US" dirty="0" smtClean="0"/>
              <a:t>	fred[2] = &amp;</a:t>
            </a:r>
            <a:r>
              <a:rPr lang="en-US" dirty="0" err="1" smtClean="0"/>
              <a:t>mul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fred[3] = &amp;div;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number = </a:t>
            </a:r>
            <a:r>
              <a:rPr lang="en-US" dirty="0" err="1" smtClean="0"/>
              <a:t>fred</a:t>
            </a:r>
            <a:r>
              <a:rPr lang="en-US" dirty="0" smtClean="0"/>
              <a:t>[ 1 ] (4, 2);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298</TotalTime>
  <Words>120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C Function Pointers</vt:lpstr>
      <vt:lpstr>Function Pointers</vt:lpstr>
      <vt:lpstr>Function Pointers</vt:lpstr>
      <vt:lpstr>Function Pointers</vt:lpstr>
      <vt:lpstr>Function Pointers</vt:lpstr>
      <vt:lpstr>Function Pointers</vt:lpstr>
      <vt:lpstr>Function Pointers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Data Types </dc:title>
  <dc:creator>Joe Guilliams</dc:creator>
  <cp:lastModifiedBy>Francois Mariette</cp:lastModifiedBy>
  <cp:revision>10</cp:revision>
  <dcterms:created xsi:type="dcterms:W3CDTF">2013-04-17T16:00:28Z</dcterms:created>
  <dcterms:modified xsi:type="dcterms:W3CDTF">2013-11-04T16:19:28Z</dcterms:modified>
</cp:coreProperties>
</file>