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4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107504" y="116632"/>
            <a:ext cx="8928992" cy="3168352"/>
            <a:chOff x="1724913" y="3695700"/>
            <a:chExt cx="5087050" cy="1485900"/>
          </a:xfrm>
        </p:grpSpPr>
        <p:cxnSp>
          <p:nvCxnSpPr>
            <p:cNvPr id="125" name="Straight Connector 16"/>
            <p:cNvCxnSpPr/>
            <p:nvPr/>
          </p:nvCxnSpPr>
          <p:spPr>
            <a:xfrm rot="5400000">
              <a:off x="2743200" y="4148138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7"/>
            <p:cNvSpPr/>
            <p:nvPr/>
          </p:nvSpPr>
          <p:spPr>
            <a:xfrm>
              <a:off x="2895600" y="42243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27" name="Oval 18"/>
            <p:cNvSpPr/>
            <p:nvPr/>
          </p:nvSpPr>
          <p:spPr>
            <a:xfrm>
              <a:off x="2932113" y="388302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128" name="Straight Connector 19"/>
            <p:cNvCxnSpPr/>
            <p:nvPr/>
          </p:nvCxnSpPr>
          <p:spPr>
            <a:xfrm rot="5400000">
              <a:off x="2857500" y="4338638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20"/>
            <p:cNvSpPr/>
            <p:nvPr/>
          </p:nvSpPr>
          <p:spPr>
            <a:xfrm>
              <a:off x="3200400" y="46053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0" name="Oval 21"/>
            <p:cNvSpPr/>
            <p:nvPr/>
          </p:nvSpPr>
          <p:spPr>
            <a:xfrm>
              <a:off x="3236913" y="388143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131" name="Straight Connector 61"/>
            <p:cNvCxnSpPr/>
            <p:nvPr/>
          </p:nvCxnSpPr>
          <p:spPr>
            <a:xfrm rot="5400000">
              <a:off x="4648200" y="4148138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62"/>
            <p:cNvSpPr/>
            <p:nvPr/>
          </p:nvSpPr>
          <p:spPr>
            <a:xfrm>
              <a:off x="4800600" y="42243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3" name="Oval 63"/>
            <p:cNvSpPr/>
            <p:nvPr/>
          </p:nvSpPr>
          <p:spPr>
            <a:xfrm>
              <a:off x="4837113" y="388302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Connector 64"/>
            <p:cNvCxnSpPr/>
            <p:nvPr/>
          </p:nvCxnSpPr>
          <p:spPr>
            <a:xfrm rot="5400000">
              <a:off x="4152900" y="4338638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65"/>
            <p:cNvSpPr/>
            <p:nvPr/>
          </p:nvSpPr>
          <p:spPr>
            <a:xfrm>
              <a:off x="4495800" y="46053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6" name="Oval 66"/>
            <p:cNvSpPr/>
            <p:nvPr/>
          </p:nvSpPr>
          <p:spPr>
            <a:xfrm>
              <a:off x="4532313" y="388143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7" name="Oval 100"/>
            <p:cNvSpPr/>
            <p:nvPr/>
          </p:nvSpPr>
          <p:spPr>
            <a:xfrm>
              <a:off x="5140325" y="426561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8" name="Oval 101"/>
            <p:cNvSpPr/>
            <p:nvPr/>
          </p:nvSpPr>
          <p:spPr>
            <a:xfrm>
              <a:off x="5140325" y="464661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139" name="Straight Connector 102"/>
            <p:cNvCxnSpPr/>
            <p:nvPr/>
          </p:nvCxnSpPr>
          <p:spPr>
            <a:xfrm rot="5400000">
              <a:off x="4762500" y="4262438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03"/>
            <p:cNvSpPr/>
            <p:nvPr/>
          </p:nvSpPr>
          <p:spPr>
            <a:xfrm>
              <a:off x="5105400" y="38433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41" name="TextBox 130"/>
            <p:cNvSpPr txBox="1">
              <a:spLocks noChangeArrowheads="1"/>
            </p:cNvSpPr>
            <p:nvPr/>
          </p:nvSpPr>
          <p:spPr bwMode="auto">
            <a:xfrm>
              <a:off x="2632075" y="4781550"/>
              <a:ext cx="1025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 dirty="0"/>
                <a:t>encode</a:t>
              </a:r>
              <a:endParaRPr lang="en-CA" altLang="ko-KR" dirty="0"/>
            </a:p>
          </p:txBody>
        </p:sp>
        <p:sp>
          <p:nvSpPr>
            <p:cNvPr id="142" name="TextBox 131"/>
            <p:cNvSpPr txBox="1">
              <a:spLocks noChangeArrowheads="1"/>
            </p:cNvSpPr>
            <p:nvPr/>
          </p:nvSpPr>
          <p:spPr bwMode="auto">
            <a:xfrm>
              <a:off x="4419600" y="4781550"/>
              <a:ext cx="1025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 dirty="0"/>
                <a:t>decode</a:t>
              </a:r>
              <a:endParaRPr lang="en-CA" altLang="ko-KR" dirty="0"/>
            </a:p>
          </p:txBody>
        </p:sp>
        <p:cxnSp>
          <p:nvCxnSpPr>
            <p:cNvPr id="143" name="Straight Connector 136"/>
            <p:cNvCxnSpPr/>
            <p:nvPr/>
          </p:nvCxnSpPr>
          <p:spPr>
            <a:xfrm>
              <a:off x="3657600" y="3924300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37"/>
            <p:cNvCxnSpPr/>
            <p:nvPr/>
          </p:nvCxnSpPr>
          <p:spPr>
            <a:xfrm>
              <a:off x="3657600" y="4305300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8"/>
            <p:cNvCxnSpPr/>
            <p:nvPr/>
          </p:nvCxnSpPr>
          <p:spPr>
            <a:xfrm>
              <a:off x="3657600" y="4686300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7"/>
            <p:cNvSpPr txBox="1">
              <a:spLocks noChangeArrowheads="1"/>
            </p:cNvSpPr>
            <p:nvPr/>
          </p:nvSpPr>
          <p:spPr bwMode="auto">
            <a:xfrm>
              <a:off x="3581400" y="4781550"/>
              <a:ext cx="725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error</a:t>
              </a:r>
              <a:endParaRPr lang="en-CA" altLang="ko-KR">
                <a:solidFill>
                  <a:srgbClr val="FF0000"/>
                </a:solidFill>
              </a:endParaRPr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1724913" y="3695700"/>
              <a:ext cx="907162" cy="235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 dirty="0">
                  <a:sym typeface="Symbol" pitchFamily="-1" charset="2"/>
                </a:rPr>
                <a:t></a:t>
              </a:r>
              <a:r>
                <a:rPr lang="en-US" altLang="ko-KR" dirty="0">
                  <a:cs typeface="Times New Roman" pitchFamily="-1" charset="0"/>
                </a:rPr>
                <a:t>0</a:t>
              </a:r>
              <a:r>
                <a:rPr lang="en-US" altLang="ko-KR" dirty="0">
                  <a:cs typeface="Times New Roman" pitchFamily="-1" charset="0"/>
                  <a:sym typeface="Symbol" pitchFamily="-1" charset="2"/>
                </a:rPr>
                <a:t></a:t>
              </a:r>
              <a:r>
                <a:rPr lang="en-US" altLang="ko-KR" dirty="0">
                  <a:cs typeface="Times New Roman" pitchFamily="-1" charset="0"/>
                </a:rPr>
                <a:t> </a:t>
              </a:r>
              <a:r>
                <a:rPr lang="en-US" altLang="ko-KR" b="1" dirty="0">
                  <a:latin typeface="Times New Roman" pitchFamily="-1" charset="0"/>
                  <a:cs typeface="Times New Roman" pitchFamily="-1" charset="0"/>
                </a:rPr>
                <a:t>+ </a:t>
              </a:r>
              <a:r>
                <a:rPr lang="en-US" altLang="ko-KR" dirty="0">
                  <a:cs typeface="Times New Roman" pitchFamily="-1" charset="0"/>
                  <a:sym typeface="Symbol" pitchFamily="-1" charset="2"/>
                </a:rPr>
                <a:t></a:t>
              </a:r>
              <a:r>
                <a:rPr lang="en-US" altLang="ko-KR" dirty="0">
                  <a:cs typeface="Times New Roman" pitchFamily="-1" charset="0"/>
                </a:rPr>
                <a:t>1</a:t>
              </a:r>
              <a:r>
                <a:rPr lang="en-US" altLang="ko-KR" dirty="0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 dirty="0">
                <a:cs typeface="Times New Roman" pitchFamily="-1" charset="0"/>
              </a:endParaRPr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2233613" y="4076700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2233613" y="4457700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50" name="Rectangle 157"/>
            <p:cNvSpPr>
              <a:spLocks noChangeArrowheads="1"/>
            </p:cNvSpPr>
            <p:nvPr/>
          </p:nvSpPr>
          <p:spPr bwMode="auto">
            <a:xfrm>
              <a:off x="5486400" y="3695700"/>
              <a:ext cx="13255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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r>
                <a:rPr lang="en-US" altLang="ko-KR">
                  <a:cs typeface="Times New Roman" pitchFamily="-1" charset="0"/>
                </a:rPr>
                <a:t> </a:t>
              </a:r>
              <a:r>
                <a:rPr lang="en-US" altLang="ko-KR" b="1">
                  <a:latin typeface="Times New Roman" pitchFamily="-1" charset="0"/>
                  <a:cs typeface="Times New Roman" pitchFamily="-1" charset="0"/>
                </a:rPr>
                <a:t>+ 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</a:t>
              </a:r>
              <a:r>
                <a:rPr lang="en-US" altLang="ko-KR">
                  <a:cs typeface="Times New Roman" pitchFamily="-1" charset="0"/>
                </a:rPr>
                <a:t>1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51" name="Right Brace 158"/>
            <p:cNvSpPr/>
            <p:nvPr/>
          </p:nvSpPr>
          <p:spPr>
            <a:xfrm>
              <a:off x="5638800" y="4229100"/>
              <a:ext cx="152400" cy="533400"/>
            </a:xfrm>
            <a:prstGeom prst="rightBrace">
              <a:avLst>
                <a:gd name="adj1" fmla="val 36635"/>
                <a:gd name="adj2" fmla="val 50000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/>
            </a:p>
          </p:txBody>
        </p:sp>
        <p:cxnSp>
          <p:nvCxnSpPr>
            <p:cNvPr id="152" name="Straight Connector 165"/>
            <p:cNvCxnSpPr/>
            <p:nvPr/>
          </p:nvCxnSpPr>
          <p:spPr>
            <a:xfrm>
              <a:off x="2667000" y="39243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66"/>
            <p:cNvCxnSpPr/>
            <p:nvPr/>
          </p:nvCxnSpPr>
          <p:spPr>
            <a:xfrm>
              <a:off x="2667000" y="43053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67"/>
            <p:cNvCxnSpPr/>
            <p:nvPr/>
          </p:nvCxnSpPr>
          <p:spPr>
            <a:xfrm>
              <a:off x="2667000" y="46863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81"/>
            <p:cNvCxnSpPr/>
            <p:nvPr/>
          </p:nvCxnSpPr>
          <p:spPr>
            <a:xfrm>
              <a:off x="4267200" y="39243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83"/>
            <p:cNvCxnSpPr/>
            <p:nvPr/>
          </p:nvCxnSpPr>
          <p:spPr>
            <a:xfrm>
              <a:off x="4267200" y="43053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84"/>
            <p:cNvCxnSpPr/>
            <p:nvPr/>
          </p:nvCxnSpPr>
          <p:spPr>
            <a:xfrm>
              <a:off x="4267200" y="4686300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85"/>
            <p:cNvSpPr>
              <a:spLocks noChangeArrowheads="1"/>
            </p:cNvSpPr>
            <p:nvPr/>
          </p:nvSpPr>
          <p:spPr bwMode="auto">
            <a:xfrm>
              <a:off x="5791200" y="4229100"/>
              <a:ext cx="531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 dirty="0">
                  <a:sym typeface="Symbol" pitchFamily="-1" charset="2"/>
                </a:rPr>
                <a:t></a:t>
              </a:r>
              <a:r>
                <a:rPr lang="en-US" altLang="ko-KR" sz="2400" i="1" dirty="0">
                  <a:latin typeface="Times New Roman" pitchFamily="-1" charset="0"/>
                  <a:cs typeface="Times New Roman" pitchFamily="-1" charset="0"/>
                </a:rPr>
                <a:t>s</a:t>
              </a:r>
              <a:r>
                <a:rPr lang="en-US" altLang="ko-KR" sz="2400" i="1" baseline="-25000" dirty="0">
                  <a:latin typeface="Times New Roman" pitchFamily="-1" charset="0"/>
                  <a:cs typeface="Times New Roman" pitchFamily="-1" charset="0"/>
                </a:rPr>
                <a:t>e</a:t>
              </a:r>
              <a:r>
                <a:rPr lang="en-US" altLang="ko-KR" dirty="0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 dirty="0">
                <a:cs typeface="Times New Roman" pitchFamily="-1" charset="0"/>
              </a:endParaRPr>
            </a:p>
          </p:txBody>
        </p:sp>
        <p:sp>
          <p:nvSpPr>
            <p:cNvPr id="159" name="Rectangle 187"/>
            <p:cNvSpPr/>
            <p:nvPr/>
          </p:nvSpPr>
          <p:spPr>
            <a:xfrm>
              <a:off x="3778250" y="3814763"/>
              <a:ext cx="304800" cy="979487"/>
            </a:xfrm>
            <a:prstGeom prst="rect">
              <a:avLst/>
            </a:prstGeom>
            <a:solidFill>
              <a:srgbClr val="FFD5D5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 dirty="0">
                  <a:solidFill>
                    <a:srgbClr val="FF0000"/>
                  </a:solidFill>
                  <a:latin typeface="Times New Roman" pitchFamily="-1" charset="0"/>
                  <a:cs typeface="Times New Roman" pitchFamily="-1" charset="0"/>
                </a:rPr>
                <a:t>e</a:t>
              </a:r>
              <a:endParaRPr lang="en-CA" altLang="ko-KR" i="1" dirty="0">
                <a:solidFill>
                  <a:srgbClr val="FF0000"/>
                </a:solidFill>
                <a:latin typeface="Times New Roman" pitchFamily="-1" charset="0"/>
                <a:cs typeface="Times New Roman" pitchFamily="-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64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107504" y="116632"/>
            <a:ext cx="8928992" cy="3456384"/>
            <a:chOff x="1752600" y="1600200"/>
            <a:chExt cx="6324600" cy="1485900"/>
          </a:xfrm>
        </p:grpSpPr>
        <p:cxnSp>
          <p:nvCxnSpPr>
            <p:cNvPr id="125" name="Straight Connector 16"/>
            <p:cNvCxnSpPr/>
            <p:nvPr/>
          </p:nvCxnSpPr>
          <p:spPr>
            <a:xfrm rot="5400000">
              <a:off x="3124200" y="2052638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7"/>
            <p:cNvSpPr/>
            <p:nvPr/>
          </p:nvSpPr>
          <p:spPr>
            <a:xfrm>
              <a:off x="3276600" y="21288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27" name="Oval 18"/>
            <p:cNvSpPr/>
            <p:nvPr/>
          </p:nvSpPr>
          <p:spPr>
            <a:xfrm>
              <a:off x="3313113" y="178752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128" name="Straight Connector 19"/>
            <p:cNvCxnSpPr/>
            <p:nvPr/>
          </p:nvCxnSpPr>
          <p:spPr>
            <a:xfrm rot="5400000">
              <a:off x="3238500" y="2243138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20"/>
            <p:cNvSpPr/>
            <p:nvPr/>
          </p:nvSpPr>
          <p:spPr>
            <a:xfrm>
              <a:off x="3581400" y="25098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0" name="Oval 21"/>
            <p:cNvSpPr/>
            <p:nvPr/>
          </p:nvSpPr>
          <p:spPr>
            <a:xfrm>
              <a:off x="3617913" y="178593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131" name="Straight Connector 61"/>
            <p:cNvCxnSpPr/>
            <p:nvPr/>
          </p:nvCxnSpPr>
          <p:spPr>
            <a:xfrm rot="5400000">
              <a:off x="5913438" y="2052638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62"/>
            <p:cNvSpPr/>
            <p:nvPr/>
          </p:nvSpPr>
          <p:spPr>
            <a:xfrm>
              <a:off x="6065838" y="21288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3" name="Oval 63"/>
            <p:cNvSpPr/>
            <p:nvPr/>
          </p:nvSpPr>
          <p:spPr>
            <a:xfrm>
              <a:off x="6102350" y="178752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134" name="Straight Connector 64"/>
            <p:cNvCxnSpPr/>
            <p:nvPr/>
          </p:nvCxnSpPr>
          <p:spPr>
            <a:xfrm rot="5400000">
              <a:off x="5418138" y="2243138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65"/>
            <p:cNvSpPr/>
            <p:nvPr/>
          </p:nvSpPr>
          <p:spPr>
            <a:xfrm>
              <a:off x="5761038" y="25098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6" name="Oval 66"/>
            <p:cNvSpPr/>
            <p:nvPr/>
          </p:nvSpPr>
          <p:spPr>
            <a:xfrm>
              <a:off x="5797550" y="178593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7" name="Oval 100"/>
            <p:cNvSpPr/>
            <p:nvPr/>
          </p:nvSpPr>
          <p:spPr>
            <a:xfrm>
              <a:off x="6405563" y="217011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38" name="Oval 101"/>
            <p:cNvSpPr/>
            <p:nvPr/>
          </p:nvSpPr>
          <p:spPr>
            <a:xfrm>
              <a:off x="6405563" y="255111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139" name="Straight Connector 102"/>
            <p:cNvCxnSpPr/>
            <p:nvPr/>
          </p:nvCxnSpPr>
          <p:spPr>
            <a:xfrm rot="5400000">
              <a:off x="6027738" y="2166938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03"/>
            <p:cNvSpPr/>
            <p:nvPr/>
          </p:nvSpPr>
          <p:spPr>
            <a:xfrm>
              <a:off x="6370638" y="174783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41" name="TextBox 130"/>
            <p:cNvSpPr txBox="1">
              <a:spLocks noChangeArrowheads="1"/>
            </p:cNvSpPr>
            <p:nvPr/>
          </p:nvSpPr>
          <p:spPr bwMode="auto">
            <a:xfrm>
              <a:off x="3013075" y="2686050"/>
              <a:ext cx="1025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/>
                <a:t>encode</a:t>
              </a:r>
              <a:endParaRPr lang="en-CA" altLang="ko-KR"/>
            </a:p>
          </p:txBody>
        </p:sp>
        <p:sp>
          <p:nvSpPr>
            <p:cNvPr id="142" name="TextBox 131"/>
            <p:cNvSpPr txBox="1">
              <a:spLocks noChangeArrowheads="1"/>
            </p:cNvSpPr>
            <p:nvPr/>
          </p:nvSpPr>
          <p:spPr bwMode="auto">
            <a:xfrm>
              <a:off x="5684838" y="2686050"/>
              <a:ext cx="1025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/>
                <a:t>decode</a:t>
              </a:r>
              <a:endParaRPr lang="en-CA" altLang="ko-KR"/>
            </a:p>
          </p:txBody>
        </p:sp>
        <p:cxnSp>
          <p:nvCxnSpPr>
            <p:cNvPr id="143" name="Straight Connector 136"/>
            <p:cNvCxnSpPr/>
            <p:nvPr/>
          </p:nvCxnSpPr>
          <p:spPr>
            <a:xfrm>
              <a:off x="4495800" y="1828800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37"/>
            <p:cNvCxnSpPr/>
            <p:nvPr/>
          </p:nvCxnSpPr>
          <p:spPr>
            <a:xfrm>
              <a:off x="4495800" y="2209800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8"/>
            <p:cNvCxnSpPr/>
            <p:nvPr/>
          </p:nvCxnSpPr>
          <p:spPr>
            <a:xfrm>
              <a:off x="4495800" y="2590800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7"/>
            <p:cNvSpPr txBox="1">
              <a:spLocks noChangeArrowheads="1"/>
            </p:cNvSpPr>
            <p:nvPr/>
          </p:nvSpPr>
          <p:spPr bwMode="auto">
            <a:xfrm>
              <a:off x="4419600" y="2686050"/>
              <a:ext cx="7254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error</a:t>
              </a:r>
              <a:endParaRPr lang="en-CA" altLang="ko-KR">
                <a:solidFill>
                  <a:srgbClr val="FF0000"/>
                </a:solidFill>
              </a:endParaRPr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1752600" y="1600200"/>
              <a:ext cx="13255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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r>
                <a:rPr lang="en-US" altLang="ko-KR">
                  <a:cs typeface="Times New Roman" pitchFamily="-1" charset="0"/>
                </a:rPr>
                <a:t> </a:t>
              </a:r>
              <a:r>
                <a:rPr lang="en-US" altLang="ko-KR" b="1">
                  <a:latin typeface="Times New Roman" pitchFamily="-1" charset="0"/>
                  <a:cs typeface="Times New Roman" pitchFamily="-1" charset="0"/>
                </a:rPr>
                <a:t>+ 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</a:t>
              </a:r>
              <a:r>
                <a:rPr lang="en-US" altLang="ko-KR">
                  <a:cs typeface="Times New Roman" pitchFamily="-1" charset="0"/>
                </a:rPr>
                <a:t>1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2614613" y="1981200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49" name="Rectangle 150"/>
            <p:cNvSpPr>
              <a:spLocks noChangeArrowheads="1"/>
            </p:cNvSpPr>
            <p:nvPr/>
          </p:nvSpPr>
          <p:spPr bwMode="auto">
            <a:xfrm>
              <a:off x="2614613" y="2362200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50" name="Rectangle 157"/>
            <p:cNvSpPr>
              <a:spLocks noChangeArrowheads="1"/>
            </p:cNvSpPr>
            <p:nvPr/>
          </p:nvSpPr>
          <p:spPr bwMode="auto">
            <a:xfrm>
              <a:off x="6751638" y="1600200"/>
              <a:ext cx="13255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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r>
                <a:rPr lang="en-US" altLang="ko-KR">
                  <a:cs typeface="Times New Roman" pitchFamily="-1" charset="0"/>
                </a:rPr>
                <a:t> </a:t>
              </a:r>
              <a:r>
                <a:rPr lang="en-US" altLang="ko-KR" b="1">
                  <a:latin typeface="Times New Roman" pitchFamily="-1" charset="0"/>
                  <a:cs typeface="Times New Roman" pitchFamily="-1" charset="0"/>
                </a:rPr>
                <a:t>+ 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</a:t>
              </a:r>
              <a:r>
                <a:rPr lang="en-US" altLang="ko-KR">
                  <a:cs typeface="Times New Roman" pitchFamily="-1" charset="0"/>
                </a:rPr>
                <a:t>1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51" name="Right Brace 158"/>
            <p:cNvSpPr/>
            <p:nvPr/>
          </p:nvSpPr>
          <p:spPr>
            <a:xfrm>
              <a:off x="6904038" y="2133600"/>
              <a:ext cx="152400" cy="533400"/>
            </a:xfrm>
            <a:prstGeom prst="rightBrace">
              <a:avLst>
                <a:gd name="adj1" fmla="val 36635"/>
                <a:gd name="adj2" fmla="val 50000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/>
            </a:p>
          </p:txBody>
        </p:sp>
        <p:cxnSp>
          <p:nvCxnSpPr>
            <p:cNvPr id="152" name="Straight Connector 165"/>
            <p:cNvCxnSpPr/>
            <p:nvPr/>
          </p:nvCxnSpPr>
          <p:spPr>
            <a:xfrm>
              <a:off x="3048000" y="18288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66"/>
            <p:cNvCxnSpPr/>
            <p:nvPr/>
          </p:nvCxnSpPr>
          <p:spPr>
            <a:xfrm>
              <a:off x="3048000" y="22098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67"/>
            <p:cNvCxnSpPr/>
            <p:nvPr/>
          </p:nvCxnSpPr>
          <p:spPr>
            <a:xfrm>
              <a:off x="3048000" y="2590800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81"/>
            <p:cNvCxnSpPr/>
            <p:nvPr/>
          </p:nvCxnSpPr>
          <p:spPr>
            <a:xfrm>
              <a:off x="5105400" y="1828800"/>
              <a:ext cx="16462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83"/>
            <p:cNvCxnSpPr/>
            <p:nvPr/>
          </p:nvCxnSpPr>
          <p:spPr>
            <a:xfrm>
              <a:off x="5105400" y="2209800"/>
              <a:ext cx="16462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84"/>
            <p:cNvCxnSpPr/>
            <p:nvPr/>
          </p:nvCxnSpPr>
          <p:spPr>
            <a:xfrm>
              <a:off x="5105400" y="2590800"/>
              <a:ext cx="16462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85"/>
            <p:cNvSpPr>
              <a:spLocks noChangeArrowheads="1"/>
            </p:cNvSpPr>
            <p:nvPr/>
          </p:nvSpPr>
          <p:spPr bwMode="auto">
            <a:xfrm>
              <a:off x="7056438" y="2133600"/>
              <a:ext cx="5318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 dirty="0">
                  <a:sym typeface="Symbol" pitchFamily="-1" charset="2"/>
                </a:rPr>
                <a:t></a:t>
              </a:r>
              <a:r>
                <a:rPr lang="en-US" altLang="ko-KR" sz="2400" i="1" dirty="0">
                  <a:latin typeface="Times New Roman" pitchFamily="-1" charset="0"/>
                  <a:cs typeface="Times New Roman" pitchFamily="-1" charset="0"/>
                </a:rPr>
                <a:t>s</a:t>
              </a:r>
              <a:r>
                <a:rPr lang="en-US" altLang="ko-KR" sz="2400" i="1" baseline="-25000" dirty="0">
                  <a:latin typeface="Times New Roman" pitchFamily="-1" charset="0"/>
                  <a:cs typeface="Times New Roman" pitchFamily="-1" charset="0"/>
                </a:rPr>
                <a:t>e</a:t>
              </a:r>
              <a:r>
                <a:rPr lang="en-US" altLang="ko-KR" dirty="0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 dirty="0">
                <a:cs typeface="Times New Roman" pitchFamily="-1" charset="0"/>
              </a:endParaRPr>
            </a:p>
          </p:txBody>
        </p:sp>
        <p:sp>
          <p:nvSpPr>
            <p:cNvPr id="159" name="Rectangle 187"/>
            <p:cNvSpPr/>
            <p:nvPr/>
          </p:nvSpPr>
          <p:spPr>
            <a:xfrm>
              <a:off x="4616450" y="1719263"/>
              <a:ext cx="304800" cy="977900"/>
            </a:xfrm>
            <a:prstGeom prst="rect">
              <a:avLst/>
            </a:prstGeom>
            <a:solidFill>
              <a:srgbClr val="FFD5D5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>
                  <a:solidFill>
                    <a:srgbClr val="FF0000"/>
                  </a:solidFill>
                  <a:latin typeface="Times New Roman" pitchFamily="-1" charset="0"/>
                  <a:cs typeface="Times New Roman" pitchFamily="-1" charset="0"/>
                </a:rPr>
                <a:t>e</a:t>
              </a:r>
              <a:endParaRPr lang="en-CA" altLang="ko-KR" i="1">
                <a:solidFill>
                  <a:srgbClr val="FF0000"/>
                </a:solidFill>
                <a:latin typeface="Times New Roman" pitchFamily="-1" charset="0"/>
                <a:cs typeface="Times New Roman" pitchFamily="-1" charset="0"/>
              </a:endParaRPr>
            </a:p>
          </p:txBody>
        </p:sp>
        <p:sp>
          <p:nvSpPr>
            <p:cNvPr id="160" name="Rectangle 43"/>
            <p:cNvSpPr/>
            <p:nvPr/>
          </p:nvSpPr>
          <p:spPr>
            <a:xfrm>
              <a:off x="3962400" y="1676400"/>
              <a:ext cx="304800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0800" anchor="ctr"/>
            <a:lstStyle/>
            <a:p>
              <a:pPr algn="ctr">
                <a:defRPr/>
              </a:pPr>
              <a:r>
                <a:rPr lang="en-CA" i="1" dirty="0">
                  <a:solidFill>
                    <a:schemeClr val="tx1"/>
                  </a:solidFill>
                  <a:latin typeface="Times New Roman" pitchFamily="-1" charset="0"/>
                  <a:ea typeface="Times New Roman" pitchFamily="-1" charset="0"/>
                  <a:cs typeface="Times New Roman" pitchFamily="-1" charset="0"/>
                </a:rPr>
                <a:t>H</a:t>
              </a:r>
            </a:p>
          </p:txBody>
        </p:sp>
        <p:sp>
          <p:nvSpPr>
            <p:cNvPr id="161" name="Rectangle 44"/>
            <p:cNvSpPr/>
            <p:nvPr/>
          </p:nvSpPr>
          <p:spPr>
            <a:xfrm>
              <a:off x="3962400" y="2057400"/>
              <a:ext cx="304800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0800" anchor="ctr"/>
            <a:lstStyle/>
            <a:p>
              <a:pPr algn="ctr">
                <a:defRPr/>
              </a:pPr>
              <a:r>
                <a:rPr lang="en-CA" i="1" dirty="0">
                  <a:solidFill>
                    <a:schemeClr val="tx1"/>
                  </a:solidFill>
                  <a:latin typeface="Times New Roman" pitchFamily="-1" charset="0"/>
                  <a:ea typeface="Times New Roman" pitchFamily="-1" charset="0"/>
                  <a:cs typeface="Times New Roman" pitchFamily="-1" charset="0"/>
                </a:rPr>
                <a:t>H</a:t>
              </a:r>
            </a:p>
          </p:txBody>
        </p:sp>
        <p:sp>
          <p:nvSpPr>
            <p:cNvPr id="162" name="Rectangle 45"/>
            <p:cNvSpPr/>
            <p:nvPr/>
          </p:nvSpPr>
          <p:spPr>
            <a:xfrm>
              <a:off x="3962400" y="2476500"/>
              <a:ext cx="304800" cy="2667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08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 dirty="0">
                  <a:latin typeface="Times New Roman" pitchFamily="-1" charset="0"/>
                  <a:cs typeface="Times New Roman" pitchFamily="-1" charset="0"/>
                </a:rPr>
                <a:t>H</a:t>
              </a:r>
              <a:endParaRPr lang="en-CA" altLang="ko-KR" i="1" dirty="0">
                <a:latin typeface="Times New Roman" pitchFamily="-1" charset="0"/>
                <a:cs typeface="Times New Roman" pitchFamily="-1" charset="0"/>
              </a:endParaRPr>
            </a:p>
          </p:txBody>
        </p:sp>
        <p:sp>
          <p:nvSpPr>
            <p:cNvPr id="163" name="Rectangle 50"/>
            <p:cNvSpPr/>
            <p:nvPr/>
          </p:nvSpPr>
          <p:spPr>
            <a:xfrm>
              <a:off x="5257800" y="1676400"/>
              <a:ext cx="304800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340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 dirty="0">
                  <a:latin typeface="Times New Roman" pitchFamily="-1" charset="0"/>
                  <a:cs typeface="Times New Roman" pitchFamily="-1" charset="0"/>
                </a:rPr>
                <a:t>H</a:t>
              </a:r>
              <a:endParaRPr lang="en-CA" altLang="ko-KR" i="1" dirty="0">
                <a:latin typeface="Times New Roman" pitchFamily="-1" charset="0"/>
                <a:cs typeface="Times New Roman" pitchFamily="-1" charset="0"/>
              </a:endParaRPr>
            </a:p>
          </p:txBody>
        </p:sp>
        <p:sp>
          <p:nvSpPr>
            <p:cNvPr id="164" name="Rectangle 51"/>
            <p:cNvSpPr/>
            <p:nvPr/>
          </p:nvSpPr>
          <p:spPr>
            <a:xfrm>
              <a:off x="5257800" y="2057400"/>
              <a:ext cx="304800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340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 dirty="0">
                  <a:latin typeface="Times New Roman" pitchFamily="-1" charset="0"/>
                  <a:cs typeface="Times New Roman" pitchFamily="-1" charset="0"/>
                </a:rPr>
                <a:t>H</a:t>
              </a:r>
              <a:endParaRPr lang="en-CA" altLang="ko-KR" i="1" dirty="0">
                <a:latin typeface="Times New Roman" pitchFamily="-1" charset="0"/>
                <a:cs typeface="Times New Roman" pitchFamily="-1" charset="0"/>
              </a:endParaRPr>
            </a:p>
          </p:txBody>
        </p:sp>
        <p:sp>
          <p:nvSpPr>
            <p:cNvPr id="165" name="Rectangle 52"/>
            <p:cNvSpPr/>
            <p:nvPr/>
          </p:nvSpPr>
          <p:spPr>
            <a:xfrm>
              <a:off x="5257800" y="2438400"/>
              <a:ext cx="304800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340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Times New Roman" pitchFamily="-1" charset="0"/>
                  <a:cs typeface="Times New Roman" pitchFamily="-1" charset="0"/>
                </a:rPr>
                <a:t>H</a:t>
              </a:r>
              <a:endParaRPr lang="en-CA" altLang="ko-KR" i="1">
                <a:latin typeface="Times New Roman" pitchFamily="-1" charset="0"/>
                <a:cs typeface="Times New Roman" pitchFamily="-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68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7504" y="185712"/>
            <a:ext cx="9001000" cy="5043488"/>
            <a:chOff x="228600" y="1214438"/>
            <a:chExt cx="8534400" cy="3829050"/>
          </a:xfrm>
        </p:grpSpPr>
        <p:cxnSp>
          <p:nvCxnSpPr>
            <p:cNvPr id="5" name="Straight Connector 6"/>
            <p:cNvCxnSpPr/>
            <p:nvPr/>
          </p:nvCxnSpPr>
          <p:spPr>
            <a:xfrm>
              <a:off x="1524000" y="1438275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7"/>
            <p:cNvCxnSpPr/>
            <p:nvPr/>
          </p:nvCxnSpPr>
          <p:spPr>
            <a:xfrm>
              <a:off x="1524000" y="1819275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/>
            <p:nvPr/>
          </p:nvCxnSpPr>
          <p:spPr>
            <a:xfrm>
              <a:off x="1524000" y="2200275"/>
              <a:ext cx="2057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14"/>
            <p:cNvSpPr/>
            <p:nvPr/>
          </p:nvSpPr>
          <p:spPr>
            <a:xfrm>
              <a:off x="2438400" y="1285875"/>
              <a:ext cx="304800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340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Times New Roman" pitchFamily="-1" charset="0"/>
                  <a:cs typeface="Times New Roman" pitchFamily="-1" charset="0"/>
                </a:rPr>
                <a:t>H</a:t>
              </a:r>
              <a:endParaRPr lang="en-CA" altLang="ko-KR" i="1">
                <a:latin typeface="Times New Roman" pitchFamily="-1" charset="0"/>
                <a:cs typeface="Times New Roman" pitchFamily="-1" charset="0"/>
              </a:endParaRPr>
            </a:p>
          </p:txBody>
        </p:sp>
        <p:cxnSp>
          <p:nvCxnSpPr>
            <p:cNvPr id="9" name="Straight Connector 16"/>
            <p:cNvCxnSpPr/>
            <p:nvPr/>
          </p:nvCxnSpPr>
          <p:spPr>
            <a:xfrm rot="5400000">
              <a:off x="2743200" y="1666875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7"/>
            <p:cNvSpPr/>
            <p:nvPr/>
          </p:nvSpPr>
          <p:spPr>
            <a:xfrm>
              <a:off x="2895600" y="1743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1" name="Oval 18"/>
            <p:cNvSpPr/>
            <p:nvPr/>
          </p:nvSpPr>
          <p:spPr>
            <a:xfrm>
              <a:off x="2932113" y="140176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12" name="Straight Connector 19"/>
            <p:cNvCxnSpPr/>
            <p:nvPr/>
          </p:nvCxnSpPr>
          <p:spPr>
            <a:xfrm rot="5400000">
              <a:off x="2857500" y="1857375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0"/>
            <p:cNvSpPr/>
            <p:nvPr/>
          </p:nvSpPr>
          <p:spPr>
            <a:xfrm>
              <a:off x="3200400" y="2124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4" name="Oval 21"/>
            <p:cNvSpPr/>
            <p:nvPr/>
          </p:nvSpPr>
          <p:spPr>
            <a:xfrm>
              <a:off x="3236913" y="140017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1524000" y="2428875"/>
              <a:ext cx="2057400" cy="990600"/>
              <a:chOff x="1143000" y="1905000"/>
              <a:chExt cx="2057400" cy="990600"/>
            </a:xfrm>
          </p:grpSpPr>
          <p:cxnSp>
            <p:nvCxnSpPr>
              <p:cNvPr id="114" name="Straight Connector 28"/>
              <p:cNvCxnSpPr/>
              <p:nvPr/>
            </p:nvCxnSpPr>
            <p:spPr>
              <a:xfrm>
                <a:off x="1143000" y="20574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29"/>
              <p:cNvCxnSpPr/>
              <p:nvPr/>
            </p:nvCxnSpPr>
            <p:spPr>
              <a:xfrm>
                <a:off x="1143000" y="24384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30"/>
              <p:cNvCxnSpPr/>
              <p:nvPr/>
            </p:nvCxnSpPr>
            <p:spPr>
              <a:xfrm>
                <a:off x="1143000" y="28194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31"/>
              <p:cNvSpPr/>
              <p:nvPr/>
            </p:nvSpPr>
            <p:spPr>
              <a:xfrm>
                <a:off x="2057400" y="1905000"/>
                <a:ext cx="304800" cy="3048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34000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r>
                  <a:rPr lang="en-US" altLang="ko-KR" i="1">
                    <a:latin typeface="Times New Roman" pitchFamily="-1" charset="0"/>
                    <a:cs typeface="Times New Roman" pitchFamily="-1" charset="0"/>
                  </a:rPr>
                  <a:t>H</a:t>
                </a:r>
                <a:endParaRPr lang="en-CA" altLang="ko-KR" i="1">
                  <a:latin typeface="Times New Roman" pitchFamily="-1" charset="0"/>
                  <a:cs typeface="Times New Roman" pitchFamily="-1" charset="0"/>
                </a:endParaRPr>
              </a:p>
            </p:txBody>
          </p:sp>
          <p:cxnSp>
            <p:nvCxnSpPr>
              <p:cNvPr id="118" name="Straight Connector 32"/>
              <p:cNvCxnSpPr/>
              <p:nvPr/>
            </p:nvCxnSpPr>
            <p:spPr>
              <a:xfrm rot="5400000">
                <a:off x="2362200" y="2286000"/>
                <a:ext cx="457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33"/>
              <p:cNvSpPr/>
              <p:nvPr/>
            </p:nvSpPr>
            <p:spPr>
              <a:xfrm>
                <a:off x="2514600" y="2362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endParaRPr lang="en-CA" alt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20" name="Oval 34"/>
              <p:cNvSpPr/>
              <p:nvPr/>
            </p:nvSpPr>
            <p:spPr>
              <a:xfrm>
                <a:off x="2551113" y="202088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endParaRPr lang="en-CA" altLang="ko-KR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21" name="Straight Connector 35"/>
              <p:cNvCxnSpPr/>
              <p:nvPr/>
            </p:nvCxnSpPr>
            <p:spPr>
              <a:xfrm rot="5400000">
                <a:off x="2476500" y="24765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36"/>
              <p:cNvSpPr/>
              <p:nvPr/>
            </p:nvSpPr>
            <p:spPr>
              <a:xfrm>
                <a:off x="2819400" y="2743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endParaRPr lang="en-CA" alt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23" name="Oval 37"/>
              <p:cNvSpPr/>
              <p:nvPr/>
            </p:nvSpPr>
            <p:spPr>
              <a:xfrm>
                <a:off x="2855913" y="20193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endParaRPr lang="en-CA" altLang="ko-KR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1524000" y="3571875"/>
              <a:ext cx="2057400" cy="990600"/>
              <a:chOff x="1143000" y="1905000"/>
              <a:chExt cx="2057400" cy="990600"/>
            </a:xfrm>
          </p:grpSpPr>
          <p:cxnSp>
            <p:nvCxnSpPr>
              <p:cNvPr id="104" name="Straight Connector 39"/>
              <p:cNvCxnSpPr/>
              <p:nvPr/>
            </p:nvCxnSpPr>
            <p:spPr>
              <a:xfrm>
                <a:off x="1143000" y="20574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40"/>
              <p:cNvCxnSpPr/>
              <p:nvPr/>
            </p:nvCxnSpPr>
            <p:spPr>
              <a:xfrm>
                <a:off x="1143000" y="24384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41"/>
              <p:cNvCxnSpPr/>
              <p:nvPr/>
            </p:nvCxnSpPr>
            <p:spPr>
              <a:xfrm>
                <a:off x="1143000" y="2819400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42"/>
              <p:cNvSpPr/>
              <p:nvPr/>
            </p:nvSpPr>
            <p:spPr>
              <a:xfrm>
                <a:off x="2057400" y="1905000"/>
                <a:ext cx="304800" cy="30480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34000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r>
                  <a:rPr lang="en-US" altLang="ko-KR" i="1">
                    <a:latin typeface="Times New Roman" pitchFamily="-1" charset="0"/>
                    <a:cs typeface="Times New Roman" pitchFamily="-1" charset="0"/>
                  </a:rPr>
                  <a:t>H</a:t>
                </a:r>
                <a:endParaRPr lang="en-CA" altLang="ko-KR" i="1">
                  <a:latin typeface="Times New Roman" pitchFamily="-1" charset="0"/>
                  <a:cs typeface="Times New Roman" pitchFamily="-1" charset="0"/>
                </a:endParaRPr>
              </a:p>
            </p:txBody>
          </p:sp>
          <p:cxnSp>
            <p:nvCxnSpPr>
              <p:cNvPr id="108" name="Straight Connector 43"/>
              <p:cNvCxnSpPr/>
              <p:nvPr/>
            </p:nvCxnSpPr>
            <p:spPr>
              <a:xfrm rot="5400000">
                <a:off x="2362200" y="2286000"/>
                <a:ext cx="457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44"/>
              <p:cNvSpPr/>
              <p:nvPr/>
            </p:nvSpPr>
            <p:spPr>
              <a:xfrm>
                <a:off x="2514600" y="2362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endParaRPr lang="en-CA" alt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Oval 45"/>
              <p:cNvSpPr/>
              <p:nvPr/>
            </p:nvSpPr>
            <p:spPr>
              <a:xfrm>
                <a:off x="2551113" y="202088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endParaRPr lang="en-CA" altLang="ko-KR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11" name="Straight Connector 46"/>
              <p:cNvCxnSpPr/>
              <p:nvPr/>
            </p:nvCxnSpPr>
            <p:spPr>
              <a:xfrm rot="5400000">
                <a:off x="2476500" y="24765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47"/>
              <p:cNvSpPr/>
              <p:nvPr/>
            </p:nvSpPr>
            <p:spPr>
              <a:xfrm>
                <a:off x="2819400" y="2743200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endParaRPr lang="en-CA" altLang="ko-KR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Oval 48"/>
              <p:cNvSpPr/>
              <p:nvPr/>
            </p:nvSpPr>
            <p:spPr>
              <a:xfrm>
                <a:off x="2855913" y="20193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" charset="-128"/>
                  </a:defRPr>
                </a:lvl9pPr>
              </a:lstStyle>
              <a:p>
                <a:pPr algn="ctr" eaLnBrk="1" hangingPunct="1"/>
                <a:endParaRPr lang="en-CA" altLang="ko-KR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7" name="Straight Connector 49"/>
            <p:cNvCxnSpPr>
              <a:endCxn id="18" idx="4"/>
            </p:cNvCxnSpPr>
            <p:nvPr/>
          </p:nvCxnSpPr>
          <p:spPr>
            <a:xfrm rot="5400000">
              <a:off x="952500" y="2619375"/>
              <a:ext cx="2362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50"/>
            <p:cNvSpPr/>
            <p:nvPr/>
          </p:nvSpPr>
          <p:spPr>
            <a:xfrm>
              <a:off x="2057400" y="3648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19" name="Oval 51"/>
            <p:cNvSpPr/>
            <p:nvPr/>
          </p:nvSpPr>
          <p:spPr>
            <a:xfrm>
              <a:off x="2093913" y="140017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53"/>
            <p:cNvCxnSpPr/>
            <p:nvPr/>
          </p:nvCxnSpPr>
          <p:spPr>
            <a:xfrm rot="5400000">
              <a:off x="1173163" y="2047875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54"/>
            <p:cNvSpPr/>
            <p:nvPr/>
          </p:nvSpPr>
          <p:spPr>
            <a:xfrm>
              <a:off x="1709738" y="2505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22" name="Oval 55"/>
            <p:cNvSpPr/>
            <p:nvPr/>
          </p:nvSpPr>
          <p:spPr>
            <a:xfrm>
              <a:off x="1743075" y="140017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23" name="Straight Connector 57"/>
            <p:cNvCxnSpPr/>
            <p:nvPr/>
          </p:nvCxnSpPr>
          <p:spPr>
            <a:xfrm>
              <a:off x="4267200" y="1438275"/>
              <a:ext cx="266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8"/>
            <p:cNvCxnSpPr/>
            <p:nvPr/>
          </p:nvCxnSpPr>
          <p:spPr>
            <a:xfrm>
              <a:off x="4267200" y="1819275"/>
              <a:ext cx="266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9"/>
            <p:cNvCxnSpPr/>
            <p:nvPr/>
          </p:nvCxnSpPr>
          <p:spPr>
            <a:xfrm>
              <a:off x="4267200" y="2200275"/>
              <a:ext cx="266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0"/>
            <p:cNvSpPr/>
            <p:nvPr/>
          </p:nvSpPr>
          <p:spPr>
            <a:xfrm>
              <a:off x="5486400" y="1285875"/>
              <a:ext cx="304800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340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Times New Roman" pitchFamily="-1" charset="0"/>
                  <a:cs typeface="Times New Roman" pitchFamily="-1" charset="0"/>
                </a:rPr>
                <a:t>H</a:t>
              </a:r>
              <a:endParaRPr lang="en-CA" altLang="ko-KR" i="1">
                <a:latin typeface="Times New Roman" pitchFamily="-1" charset="0"/>
                <a:cs typeface="Times New Roman" pitchFamily="-1" charset="0"/>
              </a:endParaRPr>
            </a:p>
          </p:txBody>
        </p:sp>
        <p:cxnSp>
          <p:nvCxnSpPr>
            <p:cNvPr id="27" name="Straight Connector 61"/>
            <p:cNvCxnSpPr/>
            <p:nvPr/>
          </p:nvCxnSpPr>
          <p:spPr>
            <a:xfrm rot="5400000">
              <a:off x="4648200" y="1666875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62"/>
            <p:cNvSpPr/>
            <p:nvPr/>
          </p:nvSpPr>
          <p:spPr>
            <a:xfrm>
              <a:off x="4800600" y="1743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29" name="Oval 63"/>
            <p:cNvSpPr/>
            <p:nvPr/>
          </p:nvSpPr>
          <p:spPr>
            <a:xfrm>
              <a:off x="4837113" y="140176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Connector 64"/>
            <p:cNvCxnSpPr/>
            <p:nvPr/>
          </p:nvCxnSpPr>
          <p:spPr>
            <a:xfrm rot="5400000">
              <a:off x="4152900" y="1857375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65"/>
            <p:cNvSpPr/>
            <p:nvPr/>
          </p:nvSpPr>
          <p:spPr>
            <a:xfrm>
              <a:off x="4495800" y="2124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32" name="Oval 66"/>
            <p:cNvSpPr/>
            <p:nvPr/>
          </p:nvSpPr>
          <p:spPr>
            <a:xfrm>
              <a:off x="4532313" y="140017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33" name="Straight Connector 68"/>
            <p:cNvCxnSpPr/>
            <p:nvPr/>
          </p:nvCxnSpPr>
          <p:spPr>
            <a:xfrm>
              <a:off x="4267200" y="2581275"/>
              <a:ext cx="266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69"/>
            <p:cNvCxnSpPr/>
            <p:nvPr/>
          </p:nvCxnSpPr>
          <p:spPr>
            <a:xfrm>
              <a:off x="4267200" y="2962275"/>
              <a:ext cx="266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70"/>
            <p:cNvCxnSpPr/>
            <p:nvPr/>
          </p:nvCxnSpPr>
          <p:spPr>
            <a:xfrm>
              <a:off x="4267200" y="3343275"/>
              <a:ext cx="266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71"/>
            <p:cNvSpPr/>
            <p:nvPr/>
          </p:nvSpPr>
          <p:spPr>
            <a:xfrm>
              <a:off x="5486400" y="2428875"/>
              <a:ext cx="304800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340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Times New Roman" pitchFamily="-1" charset="0"/>
                  <a:cs typeface="Times New Roman" pitchFamily="-1" charset="0"/>
                </a:rPr>
                <a:t>H</a:t>
              </a:r>
              <a:endParaRPr lang="en-CA" altLang="ko-KR" i="1">
                <a:latin typeface="Times New Roman" pitchFamily="-1" charset="0"/>
                <a:cs typeface="Times New Roman" pitchFamily="-1" charset="0"/>
              </a:endParaRPr>
            </a:p>
          </p:txBody>
        </p:sp>
        <p:cxnSp>
          <p:nvCxnSpPr>
            <p:cNvPr id="37" name="Straight Connector 72"/>
            <p:cNvCxnSpPr/>
            <p:nvPr/>
          </p:nvCxnSpPr>
          <p:spPr>
            <a:xfrm rot="5400000">
              <a:off x="4648200" y="2809875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73"/>
            <p:cNvSpPr/>
            <p:nvPr/>
          </p:nvSpPr>
          <p:spPr>
            <a:xfrm>
              <a:off x="4800600" y="2886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39" name="Oval 74"/>
            <p:cNvSpPr/>
            <p:nvPr/>
          </p:nvSpPr>
          <p:spPr>
            <a:xfrm>
              <a:off x="4837113" y="254476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40" name="Straight Connector 75"/>
            <p:cNvCxnSpPr/>
            <p:nvPr/>
          </p:nvCxnSpPr>
          <p:spPr>
            <a:xfrm rot="5400000">
              <a:off x="4152900" y="3000375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76"/>
            <p:cNvSpPr/>
            <p:nvPr/>
          </p:nvSpPr>
          <p:spPr>
            <a:xfrm>
              <a:off x="4495800" y="3267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42" name="Oval 77"/>
            <p:cNvSpPr/>
            <p:nvPr/>
          </p:nvSpPr>
          <p:spPr>
            <a:xfrm>
              <a:off x="4532313" y="254317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43" name="Straight Connector 79"/>
            <p:cNvCxnSpPr/>
            <p:nvPr/>
          </p:nvCxnSpPr>
          <p:spPr>
            <a:xfrm>
              <a:off x="4267200" y="3724275"/>
              <a:ext cx="266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80"/>
            <p:cNvCxnSpPr/>
            <p:nvPr/>
          </p:nvCxnSpPr>
          <p:spPr>
            <a:xfrm>
              <a:off x="4267200" y="4105275"/>
              <a:ext cx="266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81"/>
            <p:cNvCxnSpPr/>
            <p:nvPr/>
          </p:nvCxnSpPr>
          <p:spPr>
            <a:xfrm>
              <a:off x="4267200" y="4486275"/>
              <a:ext cx="266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82"/>
            <p:cNvSpPr/>
            <p:nvPr/>
          </p:nvSpPr>
          <p:spPr>
            <a:xfrm>
              <a:off x="5486400" y="3571875"/>
              <a:ext cx="304800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3400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Times New Roman" pitchFamily="-1" charset="0"/>
                  <a:cs typeface="Times New Roman" pitchFamily="-1" charset="0"/>
                </a:rPr>
                <a:t>H</a:t>
              </a:r>
              <a:endParaRPr lang="en-CA" altLang="ko-KR" i="1">
                <a:latin typeface="Times New Roman" pitchFamily="-1" charset="0"/>
                <a:cs typeface="Times New Roman" pitchFamily="-1" charset="0"/>
              </a:endParaRPr>
            </a:p>
          </p:txBody>
        </p:sp>
        <p:cxnSp>
          <p:nvCxnSpPr>
            <p:cNvPr id="47" name="Straight Connector 83"/>
            <p:cNvCxnSpPr/>
            <p:nvPr/>
          </p:nvCxnSpPr>
          <p:spPr>
            <a:xfrm rot="5400000">
              <a:off x="4648200" y="3952875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84"/>
            <p:cNvSpPr/>
            <p:nvPr/>
          </p:nvSpPr>
          <p:spPr>
            <a:xfrm>
              <a:off x="4800600" y="4029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49" name="Oval 85"/>
            <p:cNvSpPr/>
            <p:nvPr/>
          </p:nvSpPr>
          <p:spPr>
            <a:xfrm>
              <a:off x="4837113" y="368776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50" name="Straight Connector 86"/>
            <p:cNvCxnSpPr/>
            <p:nvPr/>
          </p:nvCxnSpPr>
          <p:spPr>
            <a:xfrm rot="5400000">
              <a:off x="4152900" y="4143375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87"/>
            <p:cNvSpPr/>
            <p:nvPr/>
          </p:nvSpPr>
          <p:spPr>
            <a:xfrm>
              <a:off x="4495800" y="4410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52" name="Oval 88"/>
            <p:cNvSpPr/>
            <p:nvPr/>
          </p:nvSpPr>
          <p:spPr>
            <a:xfrm>
              <a:off x="4532313" y="368617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53" name="Straight Connector 89"/>
            <p:cNvCxnSpPr>
              <a:endCxn id="54" idx="4"/>
            </p:cNvCxnSpPr>
            <p:nvPr/>
          </p:nvCxnSpPr>
          <p:spPr>
            <a:xfrm rot="5400000">
              <a:off x="4838700" y="2619375"/>
              <a:ext cx="2362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90"/>
            <p:cNvSpPr/>
            <p:nvPr/>
          </p:nvSpPr>
          <p:spPr>
            <a:xfrm>
              <a:off x="5943600" y="3648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55" name="Oval 91"/>
            <p:cNvSpPr/>
            <p:nvPr/>
          </p:nvSpPr>
          <p:spPr>
            <a:xfrm>
              <a:off x="5980113" y="140017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56" name="Straight Connector 92"/>
            <p:cNvCxnSpPr/>
            <p:nvPr/>
          </p:nvCxnSpPr>
          <p:spPr>
            <a:xfrm rot="5400000">
              <a:off x="5715000" y="2047875"/>
              <a:ext cx="121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93"/>
            <p:cNvSpPr/>
            <p:nvPr/>
          </p:nvSpPr>
          <p:spPr>
            <a:xfrm>
              <a:off x="6248400" y="2505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58" name="Oval 94"/>
            <p:cNvSpPr/>
            <p:nvPr/>
          </p:nvSpPr>
          <p:spPr>
            <a:xfrm>
              <a:off x="6284913" y="140017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59" name="Right Brace 95"/>
            <p:cNvSpPr/>
            <p:nvPr/>
          </p:nvSpPr>
          <p:spPr>
            <a:xfrm rot="5400000">
              <a:off x="2476500" y="3614738"/>
              <a:ext cx="152400" cy="2057400"/>
            </a:xfrm>
            <a:prstGeom prst="rightBrace">
              <a:avLst>
                <a:gd name="adj1" fmla="val 35534"/>
                <a:gd name="adj2" fmla="val 50000"/>
              </a:avLst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/>
            </a:p>
          </p:txBody>
        </p:sp>
        <p:sp>
          <p:nvSpPr>
            <p:cNvPr id="60" name="Right Brace 96"/>
            <p:cNvSpPr/>
            <p:nvPr/>
          </p:nvSpPr>
          <p:spPr>
            <a:xfrm rot="5400000">
              <a:off x="5524500" y="3309938"/>
              <a:ext cx="152400" cy="2667000"/>
            </a:xfrm>
            <a:prstGeom prst="rightBrace">
              <a:avLst>
                <a:gd name="adj1" fmla="val 35534"/>
                <a:gd name="adj2" fmla="val 50000"/>
              </a:avLst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/>
            </a:p>
          </p:txBody>
        </p:sp>
        <p:sp>
          <p:nvSpPr>
            <p:cNvPr id="61" name="Oval 100"/>
            <p:cNvSpPr/>
            <p:nvPr/>
          </p:nvSpPr>
          <p:spPr>
            <a:xfrm>
              <a:off x="5140325" y="178593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62" name="Oval 101"/>
            <p:cNvSpPr/>
            <p:nvPr/>
          </p:nvSpPr>
          <p:spPr>
            <a:xfrm>
              <a:off x="5140325" y="216693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63" name="Straight Connector 102"/>
            <p:cNvCxnSpPr/>
            <p:nvPr/>
          </p:nvCxnSpPr>
          <p:spPr>
            <a:xfrm rot="5400000">
              <a:off x="4762500" y="1781175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103"/>
            <p:cNvSpPr/>
            <p:nvPr/>
          </p:nvSpPr>
          <p:spPr>
            <a:xfrm>
              <a:off x="5105400" y="1362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65" name="Oval 104"/>
            <p:cNvSpPr/>
            <p:nvPr/>
          </p:nvSpPr>
          <p:spPr>
            <a:xfrm>
              <a:off x="5140325" y="292576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66" name="Oval 105"/>
            <p:cNvSpPr/>
            <p:nvPr/>
          </p:nvSpPr>
          <p:spPr>
            <a:xfrm>
              <a:off x="5140325" y="330676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67" name="Straight Connector 106"/>
            <p:cNvCxnSpPr/>
            <p:nvPr/>
          </p:nvCxnSpPr>
          <p:spPr>
            <a:xfrm rot="5400000">
              <a:off x="4760913" y="2922588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7"/>
            <p:cNvSpPr/>
            <p:nvPr/>
          </p:nvSpPr>
          <p:spPr>
            <a:xfrm>
              <a:off x="5103813" y="2503488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69" name="Oval 108"/>
            <p:cNvSpPr/>
            <p:nvPr/>
          </p:nvSpPr>
          <p:spPr>
            <a:xfrm>
              <a:off x="5140325" y="407193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70" name="Oval 109"/>
            <p:cNvSpPr/>
            <p:nvPr/>
          </p:nvSpPr>
          <p:spPr>
            <a:xfrm>
              <a:off x="5140325" y="445293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71" name="Straight Connector 110"/>
            <p:cNvCxnSpPr/>
            <p:nvPr/>
          </p:nvCxnSpPr>
          <p:spPr>
            <a:xfrm rot="5400000">
              <a:off x="4762500" y="4067175"/>
              <a:ext cx="838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111"/>
            <p:cNvSpPr/>
            <p:nvPr/>
          </p:nvSpPr>
          <p:spPr>
            <a:xfrm>
              <a:off x="5105400" y="3648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73" name="Oval 112"/>
            <p:cNvSpPr/>
            <p:nvPr/>
          </p:nvSpPr>
          <p:spPr>
            <a:xfrm>
              <a:off x="6597650" y="254317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cxnSp>
          <p:nvCxnSpPr>
            <p:cNvPr id="74" name="Straight Connector 114"/>
            <p:cNvCxnSpPr/>
            <p:nvPr/>
          </p:nvCxnSpPr>
          <p:spPr>
            <a:xfrm rot="16200000" flipH="1">
              <a:off x="5459413" y="2536825"/>
              <a:ext cx="2351087" cy="11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115"/>
            <p:cNvSpPr/>
            <p:nvPr/>
          </p:nvSpPr>
          <p:spPr>
            <a:xfrm>
              <a:off x="6553200" y="1362075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76" name="Oval 129"/>
            <p:cNvSpPr/>
            <p:nvPr/>
          </p:nvSpPr>
          <p:spPr>
            <a:xfrm>
              <a:off x="6602413" y="368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77" name="TextBox 130"/>
            <p:cNvSpPr txBox="1">
              <a:spLocks noChangeArrowheads="1"/>
            </p:cNvSpPr>
            <p:nvPr/>
          </p:nvSpPr>
          <p:spPr bwMode="auto">
            <a:xfrm>
              <a:off x="2098675" y="4643438"/>
              <a:ext cx="1025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/>
                <a:t>encode</a:t>
              </a:r>
              <a:endParaRPr lang="en-CA" altLang="ko-KR"/>
            </a:p>
          </p:txBody>
        </p:sp>
        <p:sp>
          <p:nvSpPr>
            <p:cNvPr id="78" name="TextBox 131"/>
            <p:cNvSpPr txBox="1">
              <a:spLocks noChangeArrowheads="1"/>
            </p:cNvSpPr>
            <p:nvPr/>
          </p:nvSpPr>
          <p:spPr bwMode="auto">
            <a:xfrm>
              <a:off x="5146675" y="4638675"/>
              <a:ext cx="1025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/>
                <a:t>decode</a:t>
              </a:r>
              <a:endParaRPr lang="en-CA" altLang="ko-KR"/>
            </a:p>
          </p:txBody>
        </p:sp>
        <p:cxnSp>
          <p:nvCxnSpPr>
            <p:cNvPr id="79" name="Straight Connector 136"/>
            <p:cNvCxnSpPr/>
            <p:nvPr/>
          </p:nvCxnSpPr>
          <p:spPr>
            <a:xfrm>
              <a:off x="3657600" y="1443038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137"/>
            <p:cNvCxnSpPr/>
            <p:nvPr/>
          </p:nvCxnSpPr>
          <p:spPr>
            <a:xfrm>
              <a:off x="3657600" y="1824038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138"/>
            <p:cNvCxnSpPr/>
            <p:nvPr/>
          </p:nvCxnSpPr>
          <p:spPr>
            <a:xfrm>
              <a:off x="3657600" y="2205038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39"/>
            <p:cNvCxnSpPr/>
            <p:nvPr/>
          </p:nvCxnSpPr>
          <p:spPr>
            <a:xfrm>
              <a:off x="3657600" y="2586038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140"/>
            <p:cNvCxnSpPr/>
            <p:nvPr/>
          </p:nvCxnSpPr>
          <p:spPr>
            <a:xfrm>
              <a:off x="3657600" y="2967038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141"/>
            <p:cNvCxnSpPr/>
            <p:nvPr/>
          </p:nvCxnSpPr>
          <p:spPr>
            <a:xfrm>
              <a:off x="3657600" y="3348038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142"/>
            <p:cNvCxnSpPr/>
            <p:nvPr/>
          </p:nvCxnSpPr>
          <p:spPr>
            <a:xfrm>
              <a:off x="3657600" y="3729038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43"/>
            <p:cNvCxnSpPr/>
            <p:nvPr/>
          </p:nvCxnSpPr>
          <p:spPr>
            <a:xfrm>
              <a:off x="3657600" y="4110038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144"/>
            <p:cNvCxnSpPr/>
            <p:nvPr/>
          </p:nvCxnSpPr>
          <p:spPr>
            <a:xfrm>
              <a:off x="3657600" y="4491038"/>
              <a:ext cx="533400" cy="0"/>
            </a:xfrm>
            <a:prstGeom prst="line">
              <a:avLst/>
            </a:prstGeom>
            <a:ln w="1905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145"/>
            <p:cNvSpPr/>
            <p:nvPr/>
          </p:nvSpPr>
          <p:spPr>
            <a:xfrm>
              <a:off x="3784600" y="1366838"/>
              <a:ext cx="304800" cy="3200400"/>
            </a:xfrm>
            <a:prstGeom prst="rect">
              <a:avLst/>
            </a:prstGeom>
            <a:solidFill>
              <a:srgbClr val="FFD5D5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r>
                <a:rPr lang="en-US" altLang="ko-KR" i="1">
                  <a:solidFill>
                    <a:srgbClr val="FF0000"/>
                  </a:solidFill>
                  <a:latin typeface="Times New Roman" pitchFamily="-1" charset="0"/>
                  <a:cs typeface="Times New Roman" pitchFamily="-1" charset="0"/>
                </a:rPr>
                <a:t>e</a:t>
              </a:r>
              <a:endParaRPr lang="en-CA" altLang="ko-KR" i="1">
                <a:solidFill>
                  <a:srgbClr val="FF0000"/>
                </a:solidFill>
                <a:latin typeface="Times New Roman" pitchFamily="-1" charset="0"/>
                <a:cs typeface="Times New Roman" pitchFamily="-1" charset="0"/>
              </a:endParaRPr>
            </a:p>
          </p:txBody>
        </p:sp>
        <p:sp>
          <p:nvSpPr>
            <p:cNvPr id="89" name="Rectangle 146"/>
            <p:cNvSpPr/>
            <p:nvPr/>
          </p:nvSpPr>
          <p:spPr>
            <a:xfrm>
              <a:off x="2855913" y="2427288"/>
              <a:ext cx="2478087" cy="1130300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>
                <a:solidFill>
                  <a:srgbClr val="FFFFFF"/>
                </a:solidFill>
              </a:endParaRPr>
            </a:p>
          </p:txBody>
        </p:sp>
        <p:sp>
          <p:nvSpPr>
            <p:cNvPr id="90" name="TextBox 147"/>
            <p:cNvSpPr txBox="1">
              <a:spLocks noChangeArrowheads="1"/>
            </p:cNvSpPr>
            <p:nvPr/>
          </p:nvSpPr>
          <p:spPr bwMode="auto">
            <a:xfrm>
              <a:off x="3617913" y="4643438"/>
              <a:ext cx="7254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rgbClr val="FF0000"/>
                  </a:solidFill>
                </a:rPr>
                <a:t>error</a:t>
              </a:r>
              <a:endParaRPr lang="en-CA" altLang="ko-KR">
                <a:solidFill>
                  <a:srgbClr val="FF0000"/>
                </a:solidFill>
              </a:endParaRPr>
            </a:p>
          </p:txBody>
        </p:sp>
        <p:sp>
          <p:nvSpPr>
            <p:cNvPr id="91" name="Rectangle 148"/>
            <p:cNvSpPr>
              <a:spLocks noChangeArrowheads="1"/>
            </p:cNvSpPr>
            <p:nvPr/>
          </p:nvSpPr>
          <p:spPr bwMode="auto">
            <a:xfrm>
              <a:off x="228600" y="1214438"/>
              <a:ext cx="13255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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r>
                <a:rPr lang="en-US" altLang="ko-KR">
                  <a:cs typeface="Times New Roman" pitchFamily="-1" charset="0"/>
                </a:rPr>
                <a:t> </a:t>
              </a:r>
              <a:r>
                <a:rPr lang="en-US" altLang="ko-KR" b="1">
                  <a:latin typeface="Times New Roman" pitchFamily="-1" charset="0"/>
                  <a:cs typeface="Times New Roman" pitchFamily="-1" charset="0"/>
                </a:rPr>
                <a:t>+ 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</a:t>
              </a:r>
              <a:r>
                <a:rPr lang="en-US" altLang="ko-KR">
                  <a:cs typeface="Times New Roman" pitchFamily="-1" charset="0"/>
                </a:rPr>
                <a:t>1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92" name="Rectangle 149"/>
            <p:cNvSpPr>
              <a:spLocks noChangeArrowheads="1"/>
            </p:cNvSpPr>
            <p:nvPr/>
          </p:nvSpPr>
          <p:spPr bwMode="auto">
            <a:xfrm>
              <a:off x="1090613" y="1595438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93" name="Rectangle 150"/>
            <p:cNvSpPr>
              <a:spLocks noChangeArrowheads="1"/>
            </p:cNvSpPr>
            <p:nvPr/>
          </p:nvSpPr>
          <p:spPr bwMode="auto">
            <a:xfrm>
              <a:off x="1090613" y="1976438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94" name="Rectangle 151"/>
            <p:cNvSpPr>
              <a:spLocks noChangeArrowheads="1"/>
            </p:cNvSpPr>
            <p:nvPr/>
          </p:nvSpPr>
          <p:spPr bwMode="auto">
            <a:xfrm>
              <a:off x="1090613" y="2357438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95" name="Rectangle 152"/>
            <p:cNvSpPr>
              <a:spLocks noChangeArrowheads="1"/>
            </p:cNvSpPr>
            <p:nvPr/>
          </p:nvSpPr>
          <p:spPr bwMode="auto">
            <a:xfrm>
              <a:off x="1090613" y="2738438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96" name="Rectangle 153"/>
            <p:cNvSpPr>
              <a:spLocks noChangeArrowheads="1"/>
            </p:cNvSpPr>
            <p:nvPr/>
          </p:nvSpPr>
          <p:spPr bwMode="auto">
            <a:xfrm>
              <a:off x="1090613" y="3119438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97" name="Rectangle 154"/>
            <p:cNvSpPr>
              <a:spLocks noChangeArrowheads="1"/>
            </p:cNvSpPr>
            <p:nvPr/>
          </p:nvSpPr>
          <p:spPr bwMode="auto">
            <a:xfrm>
              <a:off x="1090613" y="3500438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98" name="Rectangle 155"/>
            <p:cNvSpPr>
              <a:spLocks noChangeArrowheads="1"/>
            </p:cNvSpPr>
            <p:nvPr/>
          </p:nvSpPr>
          <p:spPr bwMode="auto">
            <a:xfrm>
              <a:off x="1090613" y="3881438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99" name="Rectangle 156"/>
            <p:cNvSpPr>
              <a:spLocks noChangeArrowheads="1"/>
            </p:cNvSpPr>
            <p:nvPr/>
          </p:nvSpPr>
          <p:spPr bwMode="auto">
            <a:xfrm>
              <a:off x="1090613" y="4262438"/>
              <a:ext cx="4635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00" name="Rectangle 157"/>
            <p:cNvSpPr>
              <a:spLocks noChangeArrowheads="1"/>
            </p:cNvSpPr>
            <p:nvPr/>
          </p:nvSpPr>
          <p:spPr bwMode="auto">
            <a:xfrm>
              <a:off x="7010400" y="1214438"/>
              <a:ext cx="13255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</a:t>
              </a:r>
              <a:r>
                <a:rPr lang="en-US" altLang="ko-KR">
                  <a:cs typeface="Times New Roman" pitchFamily="-1" charset="0"/>
                </a:rPr>
                <a:t>0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r>
                <a:rPr lang="en-US" altLang="ko-KR">
                  <a:cs typeface="Times New Roman" pitchFamily="-1" charset="0"/>
                </a:rPr>
                <a:t> </a:t>
              </a:r>
              <a:r>
                <a:rPr lang="en-US" altLang="ko-KR" b="1">
                  <a:latin typeface="Times New Roman" pitchFamily="-1" charset="0"/>
                  <a:cs typeface="Times New Roman" pitchFamily="-1" charset="0"/>
                </a:rPr>
                <a:t>+ 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</a:t>
              </a:r>
              <a:r>
                <a:rPr lang="en-US" altLang="ko-KR">
                  <a:cs typeface="Times New Roman" pitchFamily="-1" charset="0"/>
                </a:rPr>
                <a:t>1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01" name="Right Brace 158"/>
            <p:cNvSpPr/>
            <p:nvPr/>
          </p:nvSpPr>
          <p:spPr>
            <a:xfrm>
              <a:off x="7086600" y="1824038"/>
              <a:ext cx="152400" cy="2667000"/>
            </a:xfrm>
            <a:prstGeom prst="rightBrace">
              <a:avLst>
                <a:gd name="adj1" fmla="val 36635"/>
                <a:gd name="adj2" fmla="val 50000"/>
              </a:avLst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algn="ctr" eaLnBrk="1" hangingPunct="1"/>
              <a:endParaRPr lang="en-CA" altLang="ko-KR"/>
            </a:p>
          </p:txBody>
        </p:sp>
        <p:sp>
          <p:nvSpPr>
            <p:cNvPr id="102" name="Rectangle 159"/>
            <p:cNvSpPr>
              <a:spLocks noChangeArrowheads="1"/>
            </p:cNvSpPr>
            <p:nvPr/>
          </p:nvSpPr>
          <p:spPr bwMode="auto">
            <a:xfrm>
              <a:off x="7239000" y="2738438"/>
              <a:ext cx="5318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>
                  <a:sym typeface="Symbol" pitchFamily="-1" charset="2"/>
                </a:rPr>
                <a:t></a:t>
              </a:r>
              <a:r>
                <a:rPr lang="en-US" altLang="ko-KR" sz="2400" i="1">
                  <a:latin typeface="Times New Roman" pitchFamily="-1" charset="0"/>
                  <a:cs typeface="Times New Roman" pitchFamily="-1" charset="0"/>
                </a:rPr>
                <a:t>s</a:t>
              </a:r>
              <a:r>
                <a:rPr lang="en-US" altLang="ko-KR" sz="2400" i="1" baseline="-25000">
                  <a:latin typeface="Times New Roman" pitchFamily="-1" charset="0"/>
                  <a:cs typeface="Times New Roman" pitchFamily="-1" charset="0"/>
                </a:rPr>
                <a:t>e</a:t>
              </a:r>
              <a:r>
                <a:rPr lang="en-US" altLang="ko-KR">
                  <a:cs typeface="Times New Roman" pitchFamily="-1" charset="0"/>
                  <a:sym typeface="Symbol" pitchFamily="-1" charset="2"/>
                </a:rPr>
                <a:t></a:t>
              </a:r>
              <a:endParaRPr lang="en-CA" altLang="ko-KR">
                <a:cs typeface="Times New Roman" pitchFamily="-1" charset="0"/>
              </a:endParaRPr>
            </a:p>
          </p:txBody>
        </p:sp>
        <p:sp>
          <p:nvSpPr>
            <p:cNvPr id="103" name="TextBox 160"/>
            <p:cNvSpPr txBox="1">
              <a:spLocks noChangeArrowheads="1"/>
            </p:cNvSpPr>
            <p:nvPr/>
          </p:nvSpPr>
          <p:spPr bwMode="auto">
            <a:xfrm>
              <a:off x="7239000" y="3119438"/>
              <a:ext cx="15240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" charset="-128"/>
                </a:defRPr>
              </a:lvl9pPr>
            </a:lstStyle>
            <a:p>
              <a:pPr eaLnBrk="1" hangingPunct="1"/>
              <a:r>
                <a:rPr lang="en-US" altLang="ko-KR"/>
                <a:t>syndrome of the error</a:t>
              </a:r>
              <a:endParaRPr lang="en-CA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11168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115</Words>
  <Application>Microsoft Office PowerPoint</Application>
  <PresentationFormat>화면 슬라이드 쇼(4:3)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KSO</cp:lastModifiedBy>
  <cp:revision>3</cp:revision>
  <cp:lastPrinted>2015-05-28T09:50:37Z</cp:lastPrinted>
  <dcterms:created xsi:type="dcterms:W3CDTF">2006-10-05T04:04:58Z</dcterms:created>
  <dcterms:modified xsi:type="dcterms:W3CDTF">2015-05-28T09:55:33Z</dcterms:modified>
</cp:coreProperties>
</file>