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8"/>
  </p:notesMasterIdLst>
  <p:handoutMasterIdLst>
    <p:handoutMasterId r:id="rId19"/>
  </p:handoutMasterIdLst>
  <p:sldIdLst>
    <p:sldId id="270" r:id="rId3"/>
    <p:sldId id="271" r:id="rId4"/>
    <p:sldId id="272" r:id="rId5"/>
    <p:sldId id="273" r:id="rId6"/>
    <p:sldId id="274" r:id="rId7"/>
    <p:sldId id="283" r:id="rId8"/>
    <p:sldId id="275" r:id="rId9"/>
    <p:sldId id="276" r:id="rId10"/>
    <p:sldId id="278" r:id="rId11"/>
    <p:sldId id="277" r:id="rId12"/>
    <p:sldId id="284" r:id="rId13"/>
    <p:sldId id="280" r:id="rId14"/>
    <p:sldId id="285" r:id="rId15"/>
    <p:sldId id="281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73099"/>
            <a:ext cx="10363200" cy="1066801"/>
          </a:xfrm>
        </p:spPr>
        <p:txBody>
          <a:bodyPr/>
          <a:lstStyle/>
          <a:p>
            <a:r>
              <a:rPr lang="en-US" dirty="0" smtClean="0"/>
              <a:t>Seminar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8600" y="2197100"/>
            <a:ext cx="9779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Content:</a:t>
            </a:r>
          </a:p>
          <a:p>
            <a:endParaRPr lang="en-US" b="1" dirty="0" smtClean="0"/>
          </a:p>
          <a:p>
            <a:pPr marL="342900" indent="-342900">
              <a:buAutoNum type="arabicPeriod"/>
            </a:pPr>
            <a:r>
              <a:rPr lang="en-US" dirty="0" smtClean="0"/>
              <a:t>Arduino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Disadvantages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to take the best Advantages</a:t>
            </a:r>
          </a:p>
          <a:p>
            <a:pPr marL="342900" indent="-342900">
              <a:buAutoNum type="arabicPeriod"/>
            </a:pPr>
            <a:r>
              <a:rPr lang="en-US" dirty="0" smtClean="0"/>
              <a:t>Some important Protocols/ Communications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I2C/TWI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SPI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Altium</a:t>
            </a:r>
            <a:r>
              <a:rPr lang="en-US" dirty="0" smtClean="0"/>
              <a:t> Designer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Review </a:t>
            </a:r>
          </a:p>
          <a:p>
            <a:pPr marL="342900" indent="-342900">
              <a:buAutoNum type="arabicPeriod"/>
            </a:pPr>
            <a:r>
              <a:rPr lang="en-US" dirty="0" smtClean="0"/>
              <a:t>Idea ??</a:t>
            </a: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I2C/ TWI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TWI (Two-Wire serial Interface) – I2C (Inter-Integrated Circuit)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231" y="2389186"/>
            <a:ext cx="4641536" cy="1573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419" y="4320377"/>
            <a:ext cx="6639161" cy="157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I2C/ TWI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14501"/>
            <a:ext cx="3708399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615" y="1704975"/>
            <a:ext cx="3672955" cy="453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187" y="1714501"/>
            <a:ext cx="3482813" cy="452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9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Altium</a:t>
            </a:r>
            <a:r>
              <a:rPr lang="en-US" dirty="0" smtClean="0"/>
              <a:t> Designer 16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95966"/>
            <a:ext cx="10972800" cy="3534430"/>
          </a:xfrm>
        </p:spPr>
      </p:pic>
    </p:spTree>
    <p:extLst>
      <p:ext uri="{BB962C8B-B14F-4D97-AF65-F5344CB8AC3E}">
        <p14:creationId xmlns:p14="http://schemas.microsoft.com/office/powerpoint/2010/main" val="23034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Altium</a:t>
            </a:r>
            <a:r>
              <a:rPr lang="en-US" dirty="0" smtClean="0"/>
              <a:t> Designer 16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727200"/>
            <a:ext cx="5461541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53" y="1727200"/>
            <a:ext cx="2886297" cy="157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162" y="1727200"/>
            <a:ext cx="2647620" cy="16059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432" y="3460191"/>
            <a:ext cx="4339168" cy="325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3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Awareable</a:t>
            </a:r>
            <a:r>
              <a:rPr lang="en-US" dirty="0" smtClean="0"/>
              <a:t> System: Recognize Hand Motions (Leap Motions, </a:t>
            </a:r>
            <a:r>
              <a:rPr lang="en-US" dirty="0" err="1" smtClean="0"/>
              <a:t>Myo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IR Camera, Camera</a:t>
            </a:r>
          </a:p>
          <a:p>
            <a:pPr lvl="1"/>
            <a:r>
              <a:rPr lang="en-US" dirty="0" smtClean="0"/>
              <a:t>EMG</a:t>
            </a:r>
          </a:p>
          <a:p>
            <a:pPr lvl="1"/>
            <a:r>
              <a:rPr lang="en-US" dirty="0" smtClean="0"/>
              <a:t>IMU sensor, and flex sensor.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Electrical Impedance Tomography (EIT)</a:t>
            </a:r>
            <a:endParaRPr lang="en-US" dirty="0">
              <a:solidFill>
                <a:srgbClr val="FF0000"/>
              </a:solidFill>
            </a:endParaRPr>
          </a:p>
          <a:p>
            <a:pPr marL="400050">
              <a:buFontTx/>
              <a:buChar char="-"/>
            </a:pPr>
            <a:r>
              <a:rPr lang="en-US" dirty="0" smtClean="0"/>
              <a:t>Measuring heartbeat </a:t>
            </a:r>
            <a:r>
              <a:rPr lang="en-US" dirty="0" smtClean="0">
                <a:solidFill>
                  <a:srgbClr val="FF0000"/>
                </a:solidFill>
              </a:rPr>
              <a:t>by sweating </a:t>
            </a:r>
          </a:p>
          <a:p>
            <a:pPr marL="400050">
              <a:buFontTx/>
              <a:buChar char="-"/>
            </a:pPr>
            <a:r>
              <a:rPr lang="en-US" dirty="0" smtClean="0"/>
              <a:t>Detecting Stress and Reducing Stress</a:t>
            </a:r>
          </a:p>
          <a:p>
            <a:pPr marL="400050">
              <a:buFontTx/>
              <a:buChar char="-"/>
            </a:pPr>
            <a:r>
              <a:rPr lang="en-US" dirty="0" smtClean="0"/>
              <a:t>Using google glasses to make health care system</a:t>
            </a:r>
          </a:p>
          <a:p>
            <a:pPr marL="400050">
              <a:buFontTx/>
              <a:buChar char="-"/>
            </a:pPr>
            <a:r>
              <a:rPr lang="en-US" dirty="0" smtClean="0"/>
              <a:t>However, the problems:</a:t>
            </a:r>
          </a:p>
          <a:p>
            <a:pPr marL="800100" lvl="1"/>
            <a:r>
              <a:rPr lang="en-US" dirty="0" smtClean="0">
                <a:solidFill>
                  <a:srgbClr val="FF0000"/>
                </a:solidFill>
              </a:rPr>
              <a:t>Do not have a basic knowledge about </a:t>
            </a:r>
            <a:r>
              <a:rPr lang="en-US" dirty="0" smtClean="0">
                <a:solidFill>
                  <a:srgbClr val="FF0000"/>
                </a:solidFill>
              </a:rPr>
              <a:t>biomedical.</a:t>
            </a:r>
            <a:endParaRPr lang="en-US" dirty="0" smtClean="0">
              <a:solidFill>
                <a:srgbClr val="FF0000"/>
              </a:solidFill>
            </a:endParaRPr>
          </a:p>
          <a:p>
            <a:pPr marL="800100" lvl="1"/>
            <a:r>
              <a:rPr lang="en-US" dirty="0" smtClean="0">
                <a:solidFill>
                  <a:srgbClr val="FF0000"/>
                </a:solidFill>
              </a:rPr>
              <a:t>Not have many experiences about a range of sensors.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425700"/>
            <a:ext cx="10972800" cy="1600200"/>
          </a:xfrm>
        </p:spPr>
        <p:txBody>
          <a:bodyPr/>
          <a:lstStyle/>
          <a:p>
            <a:r>
              <a:rPr lang="en-US" dirty="0" smtClean="0"/>
              <a:t>Thank you for listening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“It </a:t>
            </a:r>
            <a:r>
              <a:rPr lang="en-US" dirty="0"/>
              <a:t>is an open-source </a:t>
            </a:r>
            <a:r>
              <a:rPr lang="en-US" dirty="0" smtClean="0"/>
              <a:t>electronics prototyping platform based on flexible, easy to </a:t>
            </a:r>
            <a:r>
              <a:rPr lang="en-US" dirty="0"/>
              <a:t>use hardware and </a:t>
            </a:r>
            <a:r>
              <a:rPr lang="en-US" dirty="0" smtClean="0"/>
              <a:t>software”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3150395"/>
            <a:ext cx="4762500" cy="31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Hardware side</a:t>
            </a:r>
          </a:p>
          <a:p>
            <a:pPr marL="457200" indent="-457200">
              <a:buAutoNum type="arabicPeriod"/>
            </a:pPr>
            <a:r>
              <a:rPr lang="en-US" dirty="0" smtClean="0"/>
              <a:t>Supports</a:t>
            </a:r>
          </a:p>
          <a:p>
            <a:pPr marL="457200" indent="-457200">
              <a:buAutoNum type="arabicPeriod"/>
            </a:pPr>
            <a:r>
              <a:rPr lang="en-US" dirty="0" smtClean="0"/>
              <a:t>No need create own library</a:t>
            </a:r>
          </a:p>
          <a:p>
            <a:pPr marL="457200" indent="-457200">
              <a:buAutoNum type="arabicPeriod"/>
            </a:pPr>
            <a:r>
              <a:rPr lang="en-US" dirty="0" smtClean="0"/>
              <a:t>USB to serial converter </a:t>
            </a:r>
          </a:p>
          <a:p>
            <a:pPr marL="457200" indent="-457200">
              <a:buAutoNum type="arabicPeriod"/>
            </a:pPr>
            <a:r>
              <a:rPr lang="en-US" dirty="0" smtClean="0"/>
              <a:t>No need external programmer</a:t>
            </a:r>
          </a:p>
          <a:p>
            <a:pPr marL="457200" indent="-457200">
              <a:buAutoNum type="arabicPeriod"/>
            </a:pPr>
            <a:r>
              <a:rPr lang="en-US" dirty="0" smtClean="0"/>
              <a:t>Cheap</a:t>
            </a:r>
          </a:p>
          <a:p>
            <a:pPr marL="457200" indent="-457200">
              <a:buAutoNum type="arabicPeriod"/>
            </a:pPr>
            <a:r>
              <a:rPr lang="en-US" dirty="0" smtClean="0"/>
              <a:t>Make a project quickly</a:t>
            </a:r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The closed library</a:t>
            </a:r>
          </a:p>
          <a:p>
            <a:pPr marL="457200" indent="-457200">
              <a:buAutoNum type="arabicPeriod"/>
            </a:pPr>
            <a:r>
              <a:rPr lang="en-US" dirty="0" smtClean="0"/>
              <a:t>Difficult to understand how the hardware (MCU, …) worked</a:t>
            </a:r>
          </a:p>
          <a:p>
            <a:pPr marL="457200" indent="-457200">
              <a:buAutoNum type="arabicPeriod"/>
            </a:pPr>
            <a:r>
              <a:rPr lang="en-US" dirty="0" smtClean="0"/>
              <a:t>Arduino’s IDE is poor</a:t>
            </a:r>
          </a:p>
          <a:p>
            <a:pPr marL="457200" indent="-457200">
              <a:buAutoNum type="arabicPeriod"/>
            </a:pPr>
            <a:r>
              <a:rPr lang="en-US" dirty="0" smtClean="0"/>
              <a:t>Do not have a Debugger</a:t>
            </a:r>
          </a:p>
          <a:p>
            <a:pPr marL="457200" indent="-457200">
              <a:buAutoNum type="arabicPeriod"/>
            </a:pPr>
            <a:r>
              <a:rPr lang="en-US" dirty="0" smtClean="0"/>
              <a:t>Wasting your microprocessor’s memory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For example: Simple UART to write “Hello world.” on Atmega328P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24" y="4900611"/>
            <a:ext cx="3902613" cy="674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131" y="4956967"/>
            <a:ext cx="3765917" cy="6746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1518" y="4531279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Arduino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404840" y="4587634"/>
            <a:ext cx="262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My own UART Library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take the best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Atmel Studio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2344224"/>
            <a:ext cx="6990705" cy="415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take the best </a:t>
            </a:r>
            <a:r>
              <a:rPr lang="en-US" dirty="0" err="1" smtClean="0"/>
              <a:t>advangtage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Xload</a:t>
            </a:r>
            <a:r>
              <a:rPr lang="en-US" dirty="0" smtClean="0"/>
              <a:t> for updating the hex file into Arduino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2444750"/>
            <a:ext cx="3370532" cy="3435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28" y="2390777"/>
            <a:ext cx="3229700" cy="215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392" y="4680743"/>
            <a:ext cx="2328792" cy="1579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553" y="4680743"/>
            <a:ext cx="2136982" cy="157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5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Some important Protocols/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UART</a:t>
            </a:r>
          </a:p>
          <a:p>
            <a:r>
              <a:rPr lang="en-US" dirty="0" smtClean="0"/>
              <a:t>SPI</a:t>
            </a:r>
          </a:p>
          <a:p>
            <a:r>
              <a:rPr lang="en-US" dirty="0" smtClean="0"/>
              <a:t>I2C/ TWI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UART: Universal </a:t>
            </a:r>
            <a:r>
              <a:rPr lang="en-US" dirty="0" err="1" smtClean="0"/>
              <a:t>Asynchronuos</a:t>
            </a:r>
            <a:r>
              <a:rPr lang="en-US" dirty="0" smtClean="0"/>
              <a:t> serial Receiver and Transmitter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24100"/>
            <a:ext cx="4254500" cy="1938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577" y="2324100"/>
            <a:ext cx="5635360" cy="3543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4724400"/>
            <a:ext cx="500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Baud-rate: 9600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Frame: Start bit + 8 bit Data + 1 bit Stop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SPI (Serial Peripheral Interface)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379607"/>
            <a:ext cx="4417102" cy="3588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957" y="2268591"/>
            <a:ext cx="3924964" cy="36992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0700" y="2379607"/>
            <a:ext cx="228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Serial Clock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MOSI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MISO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Slave Select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Baud rate: selected by setting </a:t>
            </a:r>
            <a:r>
              <a:rPr lang="en-US" dirty="0" err="1" smtClean="0"/>
              <a:t>Reg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Frame: 8bit Data</a:t>
            </a:r>
          </a:p>
        </p:txBody>
      </p:sp>
    </p:spTree>
    <p:extLst>
      <p:ext uri="{BB962C8B-B14F-4D97-AF65-F5344CB8AC3E}">
        <p14:creationId xmlns:p14="http://schemas.microsoft.com/office/powerpoint/2010/main" val="25199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any background presentation" id="{7C18907C-4901-42BD-8F2C-E63B32C9DCA3}" vid="{B4FC953D-0C69-4290-95E2-4EA0E2E67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111A70-0198-4F40-BEFB-ADDC651BCC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0</TotalTime>
  <Words>288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Courier New</vt:lpstr>
      <vt:lpstr>Palatino Linotype</vt:lpstr>
      <vt:lpstr>Company background presentation</vt:lpstr>
      <vt:lpstr>Seminar 1</vt:lpstr>
      <vt:lpstr>1. Arduino</vt:lpstr>
      <vt:lpstr>Advantages </vt:lpstr>
      <vt:lpstr>Disadvantages</vt:lpstr>
      <vt:lpstr>How to take the best advantage</vt:lpstr>
      <vt:lpstr>How to take the best advangtage</vt:lpstr>
      <vt:lpstr>2. Some important Protocols/ Communications</vt:lpstr>
      <vt:lpstr>UART</vt:lpstr>
      <vt:lpstr>SPI</vt:lpstr>
      <vt:lpstr>I2C/ TWI</vt:lpstr>
      <vt:lpstr>I2C/ TWI</vt:lpstr>
      <vt:lpstr>Altium Designer 16</vt:lpstr>
      <vt:lpstr>Altium Designer 16</vt:lpstr>
      <vt:lpstr>Idea</vt:lpstr>
      <vt:lpstr>Thank you for listening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2016-03-10T01:23:52Z</dcterms:created>
  <dcterms:modified xsi:type="dcterms:W3CDTF">2016-03-11T00:17:12Z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TC034605109991</vt:lpwstr>
  </property>
</Properties>
</file>