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2054-AF75-481F-9B3D-744C74CBA56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9E11-5530-45CB-8B27-C305D7E6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6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Seminar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r>
              <a:rPr lang="en-US" baseline="30000" dirty="0" smtClean="0"/>
              <a:t>th</a:t>
            </a:r>
            <a:r>
              <a:rPr lang="en-US" dirty="0" smtClean="0"/>
              <a:t> May 2016, Tran Viet Cuong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6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EMG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EMG signal processing: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Wavelet analysis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Autoregressive model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Artificial intelligence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Higher-order statistics 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4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EMG signal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(based on Neural Networks)</a:t>
            </a:r>
          </a:p>
          <a:p>
            <a:pPr lvl="1"/>
            <a:r>
              <a:rPr lang="en-US" dirty="0" smtClean="0"/>
              <a:t>Useful for real-time application (EMG signal recording and analysis)</a:t>
            </a:r>
          </a:p>
          <a:p>
            <a:pPr lvl="1"/>
            <a:r>
              <a:rPr lang="en-US" dirty="0" smtClean="0"/>
              <a:t>EMG signal features are first extracted through Fourier analysis and clustered using fuzzy c-means algorithm (method of clustering which allows data to belong to 2 or more clusters)</a:t>
            </a:r>
          </a:p>
          <a:p>
            <a:pPr lvl="1"/>
            <a:r>
              <a:rPr lang="en-US" dirty="0" smtClean="0"/>
              <a:t>Fuzzy logic systems are advantageous in biomedical signal processing and classification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81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Fuzzy logic system</a:t>
            </a:r>
          </a:p>
          <a:p>
            <a:r>
              <a:rPr lang="en-US" dirty="0" smtClean="0"/>
              <a:t>Try to extract EMG signal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aramond Pro Bold" panose="02020702060506020403" pitchFamily="18" charset="0"/>
              </a:rPr>
              <a:t>Thank you!!!</a:t>
            </a:r>
            <a:endParaRPr lang="en-US" dirty="0">
              <a:latin typeface="Adobe Garamond Pro Bold" panose="020207020605060204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0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68" y="2359819"/>
            <a:ext cx="268605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37" y="2378869"/>
            <a:ext cx="2752725" cy="1657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737" y="1455257"/>
            <a:ext cx="2247900" cy="923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349" y="1649411"/>
            <a:ext cx="2200275" cy="971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7098" y="4303075"/>
            <a:ext cx="883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a floating point multiplication 1,000,000,000 times. CPU performance, 14 </a:t>
            </a:r>
            <a:r>
              <a:rPr lang="en-US" dirty="0" err="1" smtClean="0"/>
              <a:t>Mflops</a:t>
            </a:r>
            <a:r>
              <a:rPr lang="en-US" dirty="0" smtClean="0"/>
              <a:t> (7MHz)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4991569"/>
            <a:ext cx="1119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need memory access all the </a:t>
            </a:r>
            <a:r>
              <a:rPr lang="en-US" dirty="0" smtClean="0"/>
              <a:t>time, this should need less memory access then the performance less than 25MFops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0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weeks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MCU</a:t>
            </a:r>
          </a:p>
          <a:p>
            <a:r>
              <a:rPr lang="en-US" dirty="0" smtClean="0"/>
              <a:t>Finding ECG sensor (Dry contact)</a:t>
            </a:r>
          </a:p>
          <a:p>
            <a:r>
              <a:rPr lang="en-US" dirty="0" smtClean="0"/>
              <a:t>EMG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wearable device, MCU needs:</a:t>
            </a:r>
          </a:p>
          <a:p>
            <a:pPr lvl="1"/>
            <a:r>
              <a:rPr lang="en-US" dirty="0" smtClean="0"/>
              <a:t>Low-Power</a:t>
            </a:r>
          </a:p>
          <a:p>
            <a:pPr lvl="1"/>
            <a:r>
              <a:rPr lang="en-US" dirty="0" smtClean="0"/>
              <a:t>Fast enough to operate standalone system</a:t>
            </a:r>
          </a:p>
          <a:p>
            <a:endParaRPr lang="en-US" dirty="0"/>
          </a:p>
          <a:p>
            <a:r>
              <a:rPr lang="en-US" dirty="0" smtClean="0"/>
              <a:t>How to know MCU whether is enough to operate:</a:t>
            </a:r>
          </a:p>
          <a:p>
            <a:pPr lvl="1"/>
            <a:r>
              <a:rPr lang="en-US" dirty="0" smtClean="0"/>
              <a:t>ROM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CPU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MSP432P401R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Ultra Low Power</a:t>
            </a:r>
          </a:p>
          <a:p>
            <a:pPr lvl="1"/>
            <a:r>
              <a:rPr lang="en-US" dirty="0" smtClean="0"/>
              <a:t>48MHz</a:t>
            </a:r>
          </a:p>
          <a:p>
            <a:pPr lvl="1"/>
            <a:r>
              <a:rPr lang="en-US" dirty="0" smtClean="0"/>
              <a:t>32-bit ARM Cortex M4F with Floating Point Unit and DSP acceleration</a:t>
            </a:r>
          </a:p>
          <a:p>
            <a:pPr lvl="1"/>
            <a:r>
              <a:rPr lang="en-US" dirty="0" smtClean="0"/>
              <a:t>256KB Flash</a:t>
            </a:r>
          </a:p>
          <a:p>
            <a:pPr lvl="1"/>
            <a:r>
              <a:rPr lang="en-US" dirty="0" smtClean="0"/>
              <a:t>64KB RAM</a:t>
            </a:r>
          </a:p>
          <a:p>
            <a:pPr lvl="1"/>
            <a:r>
              <a:rPr lang="en-US" dirty="0" smtClean="0"/>
              <a:t>24ch 12-bit ADC</a:t>
            </a:r>
          </a:p>
          <a:p>
            <a:pPr lvl="1"/>
            <a:r>
              <a:rPr lang="en-US" dirty="0" smtClean="0"/>
              <a:t>Comparator</a:t>
            </a:r>
          </a:p>
          <a:p>
            <a:pPr lvl="1"/>
            <a:r>
              <a:rPr lang="en-US" dirty="0" smtClean="0"/>
              <a:t>4 16-bit, and 2 32-bit Timers</a:t>
            </a:r>
          </a:p>
          <a:p>
            <a:pPr lvl="1"/>
            <a:r>
              <a:rPr lang="en-US" dirty="0" smtClean="0"/>
              <a:t>Up to 4 I2C, 8 SPI, 4 UART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60424"/>
            <a:ext cx="52101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2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sensor (Dry contact)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9400" cy="4351338"/>
          </a:xfrm>
        </p:spPr>
        <p:txBody>
          <a:bodyPr/>
          <a:lstStyle/>
          <a:p>
            <a:r>
              <a:rPr lang="en-US" dirty="0" smtClean="0"/>
              <a:t>PS25205B (EPIC sensor)</a:t>
            </a:r>
          </a:p>
          <a:p>
            <a:pPr lvl="1"/>
            <a:r>
              <a:rPr lang="en-US" dirty="0" smtClean="0"/>
              <a:t>Low current 1.4mA</a:t>
            </a:r>
          </a:p>
          <a:p>
            <a:pPr lvl="1"/>
            <a:r>
              <a:rPr lang="en-US" dirty="0" smtClean="0"/>
              <a:t>Dry-contact capacitive coupling</a:t>
            </a:r>
          </a:p>
          <a:p>
            <a:pPr lvl="1"/>
            <a:r>
              <a:rPr lang="en-US" dirty="0" smtClean="0"/>
              <a:t>Operates with bipolar power supply from </a:t>
            </a:r>
            <a:r>
              <a:rPr lang="en-US" dirty="0"/>
              <a:t>±2.4V </a:t>
            </a:r>
            <a:r>
              <a:rPr lang="en-US" dirty="0" smtClean="0"/>
              <a:t>to </a:t>
            </a:r>
            <a:r>
              <a:rPr lang="en-US" dirty="0"/>
              <a:t>±5.5V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787" y="1690688"/>
            <a:ext cx="2257425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786" y="4001294"/>
            <a:ext cx="2257425" cy="22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sensor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5" y="1855487"/>
            <a:ext cx="4841875" cy="4714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05" y="2007887"/>
            <a:ext cx="4841875" cy="4714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80" y="2007887"/>
            <a:ext cx="5599020" cy="31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0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664" y="1825625"/>
            <a:ext cx="98486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664" y="2003425"/>
            <a:ext cx="4598472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395" y="689674"/>
            <a:ext cx="2863640" cy="5698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371" y="656500"/>
            <a:ext cx="2640789" cy="57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4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EMG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EMG signal property:</a:t>
            </a:r>
          </a:p>
          <a:p>
            <a:pPr lvl="1"/>
            <a:r>
              <a:rPr lang="en-US" dirty="0" smtClean="0"/>
              <a:t>Non-stationary</a:t>
            </a:r>
          </a:p>
          <a:p>
            <a:pPr lvl="1"/>
            <a:r>
              <a:rPr lang="en-US" dirty="0" smtClean="0"/>
              <a:t>Nonlinear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Large variation</a:t>
            </a:r>
          </a:p>
          <a:p>
            <a:r>
              <a:rPr lang="en-US" dirty="0" smtClean="0"/>
              <a:t>To make a system based on EMG first we need to extract the features of the acquired EMG signal based on which it can be further classified for purpose (ex. Various hand movements). </a:t>
            </a:r>
          </a:p>
          <a:p>
            <a:r>
              <a:rPr lang="en-US" dirty="0" smtClean="0"/>
              <a:t>Common features for classifying EMG signal: mean absolute value, </a:t>
            </a:r>
            <a:r>
              <a:rPr lang="en-US" dirty="0" err="1" smtClean="0"/>
              <a:t>varience</a:t>
            </a:r>
            <a:r>
              <a:rPr lang="en-US" dirty="0" smtClean="0"/>
              <a:t>, standard deviation, maximum value, zero crossings, …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71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Garamond Pro Bold</vt:lpstr>
      <vt:lpstr>Arial</vt:lpstr>
      <vt:lpstr>Calibri</vt:lpstr>
      <vt:lpstr>Calibri Light</vt:lpstr>
      <vt:lpstr>Office Theme</vt:lpstr>
      <vt:lpstr>Seminar 5</vt:lpstr>
      <vt:lpstr>2 weeks </vt:lpstr>
      <vt:lpstr>MCU</vt:lpstr>
      <vt:lpstr>MCU</vt:lpstr>
      <vt:lpstr>ECG sensor (Dry contact)</vt:lpstr>
      <vt:lpstr>ECG sensor</vt:lpstr>
      <vt:lpstr>ECG sensor</vt:lpstr>
      <vt:lpstr>ECG sensor</vt:lpstr>
      <vt:lpstr>EMG signal</vt:lpstr>
      <vt:lpstr>EMG signal</vt:lpstr>
      <vt:lpstr>EMG signal </vt:lpstr>
      <vt:lpstr>Next 2 weeks</vt:lpstr>
      <vt:lpstr>Thank you!!!</vt:lpstr>
      <vt:lpstr>Question??</vt:lpstr>
      <vt:lpstr>MCU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5</dc:title>
  <dc:creator>Tran Viet Cuong</dc:creator>
  <cp:lastModifiedBy>Cuong V. Tran</cp:lastModifiedBy>
  <cp:revision>17</cp:revision>
  <dcterms:created xsi:type="dcterms:W3CDTF">2016-05-05T17:08:47Z</dcterms:created>
  <dcterms:modified xsi:type="dcterms:W3CDTF">2016-05-06T01:05:42Z</dcterms:modified>
</cp:coreProperties>
</file>