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2" r:id="rId5"/>
    <p:sldId id="273" r:id="rId6"/>
    <p:sldId id="274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2054-AF75-481F-9B3D-744C74CBA568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Jul 2016, Tran Viet Cuong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7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and GUI for hand gestures recognition 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50" y="1262728"/>
            <a:ext cx="9712411" cy="54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Flappy Bird and App for Wins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place that attach your electrodes</a:t>
            </a:r>
          </a:p>
          <a:p>
            <a:r>
              <a:rPr lang="en-US" dirty="0" smtClean="0"/>
              <a:t>The features</a:t>
            </a:r>
          </a:p>
          <a:p>
            <a:r>
              <a:rPr lang="en-US" dirty="0" smtClean="0"/>
              <a:t>How many channels</a:t>
            </a:r>
          </a:p>
          <a:p>
            <a:r>
              <a:rPr lang="en-US" dirty="0" smtClean="0"/>
              <a:t>The connection from EMG sensors to MCU</a:t>
            </a:r>
          </a:p>
          <a:p>
            <a:r>
              <a:rPr lang="en-US" dirty="0" smtClean="0"/>
              <a:t>The parameters of model that you choose</a:t>
            </a:r>
          </a:p>
        </p:txBody>
      </p:sp>
    </p:spTree>
    <p:extLst>
      <p:ext uri="{BB962C8B-B14F-4D97-AF65-F5344CB8AC3E}">
        <p14:creationId xmlns:p14="http://schemas.microsoft.com/office/powerpoint/2010/main" val="190415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</a:t>
            </a:r>
            <a:r>
              <a:rPr lang="en-US" dirty="0" err="1" smtClean="0"/>
              <a:t>kivy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Apply Machine Learning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 weeks: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 Electrodes</a:t>
            </a:r>
          </a:p>
          <a:p>
            <a:r>
              <a:rPr lang="en-US" dirty="0" smtClean="0"/>
              <a:t>Find the way that makes the accuracy more higher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8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Thank you!!!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Garamond Pro Bold</vt:lpstr>
      <vt:lpstr>Arial</vt:lpstr>
      <vt:lpstr>Calibri</vt:lpstr>
      <vt:lpstr>Calibri Light</vt:lpstr>
      <vt:lpstr>Office Theme</vt:lpstr>
      <vt:lpstr>Seminar 9</vt:lpstr>
      <vt:lpstr>Algorithm and GUI for hand gestures recognition  </vt:lpstr>
      <vt:lpstr>Game Flappy Bird and App for Wins</vt:lpstr>
      <vt:lpstr>EMG</vt:lpstr>
      <vt:lpstr>Python + kivy</vt:lpstr>
      <vt:lpstr>Next 2 weeks:</vt:lpstr>
      <vt:lpstr>Thank you!!!</vt:lpstr>
      <vt:lpstr>Question??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5</dc:title>
  <dc:creator>Tran Viet Cuong</dc:creator>
  <cp:lastModifiedBy>Cuong V. Tran</cp:lastModifiedBy>
  <cp:revision>24</cp:revision>
  <dcterms:created xsi:type="dcterms:W3CDTF">2016-05-05T17:08:47Z</dcterms:created>
  <dcterms:modified xsi:type="dcterms:W3CDTF">2016-07-28T12:30:46Z</dcterms:modified>
</cp:coreProperties>
</file>