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80" r:id="rId3"/>
    <p:sldId id="276" r:id="rId4"/>
    <p:sldId id="277" r:id="rId5"/>
    <p:sldId id="281" r:id="rId6"/>
    <p:sldId id="275" r:id="rId7"/>
    <p:sldId id="271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Montserrat" panose="020B0604020202020204" charset="0"/>
      <p:regular r:id="rId11"/>
      <p:bold r:id="rId12"/>
    </p:embeddedFont>
    <p:embeddedFont>
      <p:font typeface="Jura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3071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30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66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buFont typeface="Montserrat"/>
              <a:buNone/>
              <a:def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C6AopXy3L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406825"/>
            <a:ext cx="3906000" cy="128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latin typeface="Abel"/>
                <a:ea typeface="Abel"/>
                <a:cs typeface="Abel"/>
                <a:sym typeface="Abel"/>
              </a:rPr>
              <a:t>Department of Electronics Engineering, Keimyung University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100" dirty="0" smtClean="0">
                <a:latin typeface="Abel"/>
                <a:ea typeface="Abel"/>
                <a:cs typeface="Abel"/>
                <a:sym typeface="Abel"/>
              </a:rPr>
              <a:t>2nd</a:t>
            </a:r>
            <a:r>
              <a:rPr lang="en" sz="1100" dirty="0" smtClean="0">
                <a:latin typeface="Abel"/>
                <a:ea typeface="Abel"/>
                <a:cs typeface="Abel"/>
                <a:sym typeface="Abel"/>
              </a:rPr>
              <a:t> September </a:t>
            </a:r>
            <a:r>
              <a:rPr lang="en" sz="1100" dirty="0">
                <a:latin typeface="Abel"/>
                <a:ea typeface="Abel"/>
                <a:cs typeface="Abel"/>
                <a:sym typeface="Abel"/>
              </a:rPr>
              <a:t>2016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100" dirty="0">
                <a:latin typeface="Abel"/>
                <a:ea typeface="Abel"/>
                <a:cs typeface="Abel"/>
                <a:sym typeface="Abel"/>
              </a:rPr>
              <a:t>By </a:t>
            </a:r>
            <a:r>
              <a:rPr lang="en" sz="1100" dirty="0" smtClean="0">
                <a:latin typeface="Abel"/>
                <a:ea typeface="Abel"/>
                <a:cs typeface="Abel"/>
                <a:sym typeface="Abel"/>
              </a:rPr>
              <a:t>Tran Viet Cuong</a:t>
            </a:r>
            <a:endParaRPr lang="en" sz="1100"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" name="Shape 36"/>
          <p:cNvSpPr/>
          <p:nvPr/>
        </p:nvSpPr>
        <p:spPr>
          <a:xfrm rot="10800000">
            <a:off x="8620199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/>
          <p:nvPr/>
        </p:nvSpPr>
        <p:spPr>
          <a:xfrm rot="10800000" flipH="1">
            <a:off x="0" y="2572649"/>
            <a:ext cx="53999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10800000" flipH="1">
            <a:off x="0" y="-2399"/>
            <a:ext cx="53999" cy="25751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497" y="3500774"/>
            <a:ext cx="2107751" cy="151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462200" y="1265825"/>
            <a:ext cx="5276999" cy="854999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792397" y="1113417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FFFF"/>
                </a:solidFill>
              </a:rPr>
              <a:t>Seminar </a:t>
            </a:r>
            <a:r>
              <a:rPr lang="en" sz="6000" dirty="0" smtClean="0">
                <a:solidFill>
                  <a:srgbClr val="FFFFFF"/>
                </a:solidFill>
              </a:rPr>
              <a:t>11</a:t>
            </a:r>
            <a:endParaRPr lang="en" sz="6000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685800" y="2981125"/>
            <a:ext cx="36117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1856" y="2052466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Demo: </a:t>
            </a:r>
            <a:r>
              <a:rPr lang="en-US" sz="3200" dirty="0" smtClean="0">
                <a:hlinkClick r:id="rId2"/>
              </a:rPr>
              <a:t>Video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34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2057" y="1295948"/>
            <a:ext cx="743344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Features: RMS, Min, Max (for cA3, cD3)</a:t>
            </a:r>
          </a:p>
          <a:p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With 4 gestures: Hand Flexion scored worst than any other gestures</a:t>
            </a:r>
          </a:p>
          <a:p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Transmit Data: Flush data before sending data -&gt; Sample </a:t>
            </a:r>
            <a:r>
              <a:rPr lang="en-US" sz="1600" dirty="0"/>
              <a:t>Rate (115200) 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To more stable and accurate: precisely adjust the threshold value to the user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Improve: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Before a user is able to handle control gestures armband, user has to practice the performance of each gestures in a constant manner. So to be more convenient if no gesture training was required</a:t>
            </a:r>
          </a:p>
          <a:p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Change wet-electrodes to dry(active) – electrodes.</a:t>
            </a:r>
          </a:p>
          <a:p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more channels (4 – 6)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149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 for 2 weeks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Dry – EMG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Research about how to apply ML to detect the correct posture for seating, walking and lying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5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42" name="Shape 342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43" name="Shape 343"/>
          <p:cNvSpPr/>
          <p:nvPr/>
        </p:nvSpPr>
        <p:spPr>
          <a:xfrm>
            <a:off x="462200" y="1864225"/>
            <a:ext cx="7002300" cy="872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ubTitle" idx="1"/>
          </p:nvPr>
        </p:nvSpPr>
        <p:spPr>
          <a:xfrm>
            <a:off x="685800" y="2828721"/>
            <a:ext cx="77724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lang="en" sz="1800" b="1" dirty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ctrTitle"/>
          </p:nvPr>
        </p:nvSpPr>
        <p:spPr>
          <a:xfrm>
            <a:off x="646272" y="1668935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46" name="Shape 346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9" name="Shape 269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70" name="Shape 270"/>
          <p:cNvSpPr/>
          <p:nvPr/>
        </p:nvSpPr>
        <p:spPr>
          <a:xfrm>
            <a:off x="462200" y="1864225"/>
            <a:ext cx="7002300" cy="872099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1"/>
          </p:nvPr>
        </p:nvSpPr>
        <p:spPr>
          <a:xfrm>
            <a:off x="685800" y="2828721"/>
            <a:ext cx="77724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/>
          </p:nvPr>
        </p:nvSpPr>
        <p:spPr>
          <a:xfrm>
            <a:off x="646272" y="1668935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A</a:t>
            </a:r>
            <a:r>
              <a:rPr lang="en" dirty="0" smtClean="0">
                <a:solidFill>
                  <a:srgbClr val="FFFFFF"/>
                </a:solidFill>
              </a:rPr>
              <a:t>ny Questions </a:t>
            </a:r>
            <a:r>
              <a:rPr lang="en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273" name="Shape 273"/>
          <p:cNvSpPr/>
          <p:nvPr/>
        </p:nvSpPr>
        <p:spPr>
          <a:xfrm rot="10800000">
            <a:off x="8620199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 rot="10800000" flipH="1">
            <a:off x="0" y="-2399"/>
            <a:ext cx="53999" cy="25751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 rot="10800000" flipH="1">
            <a:off x="0" y="2572649"/>
            <a:ext cx="53999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171</Words>
  <Application>Microsoft Office PowerPoint</Application>
  <PresentationFormat>On-screen Show (16:9)</PresentationFormat>
  <Paragraphs>28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Abel</vt:lpstr>
      <vt:lpstr>Arial</vt:lpstr>
      <vt:lpstr>Montserrat</vt:lpstr>
      <vt:lpstr>Jura</vt:lpstr>
      <vt:lpstr>simple-light</vt:lpstr>
      <vt:lpstr>Seminar 11</vt:lpstr>
      <vt:lpstr>PowerPoint Presentation</vt:lpstr>
      <vt:lpstr>Discussion</vt:lpstr>
      <vt:lpstr>To Improve:</vt:lpstr>
      <vt:lpstr>To do list for 2 weeks</vt:lpstr>
      <vt:lpstr>THANK YOU!</vt:lpstr>
      <vt:lpstr>Any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Cuong V. Tran</dc:creator>
  <cp:lastModifiedBy>Cuong V. Tran</cp:lastModifiedBy>
  <cp:revision>77</cp:revision>
  <dcterms:modified xsi:type="dcterms:W3CDTF">2016-09-02T01:56:42Z</dcterms:modified>
</cp:coreProperties>
</file>