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8"/>
  </p:notesMasterIdLst>
  <p:handoutMasterIdLst>
    <p:handoutMasterId r:id="rId9"/>
  </p:handout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9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4/9/2016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4/9/2016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4/9/2016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4/9/2016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4/9/2016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4/9/2016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4/9/2016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Ideation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Wearable</a:t>
            </a:r>
            <a:br>
              <a:rPr lang="en-US" dirty="0" smtClean="0"/>
            </a:br>
            <a:r>
              <a:rPr lang="en-US" dirty="0" smtClean="0"/>
              <a:t>Computer</a:t>
            </a:r>
            <a:br>
              <a:rPr lang="en-US" dirty="0" smtClean="0"/>
            </a:br>
            <a:r>
              <a:rPr lang="en-US" dirty="0" smtClean="0"/>
              <a:t>Contest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Ideation I: Virtual Mouse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4351338"/>
          </a:xfrm>
        </p:spPr>
        <p:txBody>
          <a:bodyPr/>
          <a:lstStyle/>
          <a:p>
            <a:r>
              <a:rPr lang="en-US" dirty="0" smtClean="0"/>
              <a:t>A new  way to use mouse</a:t>
            </a:r>
          </a:p>
          <a:p>
            <a:r>
              <a:rPr lang="en-US" dirty="0" smtClean="0"/>
              <a:t>Hand-free wireless wearable device</a:t>
            </a:r>
          </a:p>
          <a:p>
            <a:r>
              <a:rPr lang="en-US" dirty="0" smtClean="0"/>
              <a:t>User friendly: ease to use</a:t>
            </a:r>
          </a:p>
          <a:p>
            <a:r>
              <a:rPr lang="en-US" dirty="0" smtClean="0"/>
              <a:t>Convenience and affordable 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0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Micro-controller</a:t>
            </a:r>
          </a:p>
          <a:p>
            <a:r>
              <a:rPr lang="en-US" dirty="0" smtClean="0"/>
              <a:t>Flex sensor x 2</a:t>
            </a:r>
          </a:p>
          <a:p>
            <a:r>
              <a:rPr lang="en-US" dirty="0" smtClean="0"/>
              <a:t>Inertial Measurement Unit</a:t>
            </a:r>
          </a:p>
          <a:p>
            <a:r>
              <a:rPr lang="en-US" dirty="0" smtClean="0"/>
              <a:t>Bluetooth transmitter </a:t>
            </a:r>
          </a:p>
          <a:p>
            <a:r>
              <a:rPr lang="en-US" dirty="0" smtClean="0"/>
              <a:t>LED</a:t>
            </a:r>
          </a:p>
          <a:p>
            <a:r>
              <a:rPr lang="en-US" dirty="0" smtClean="0"/>
              <a:t>Battery </a:t>
            </a:r>
          </a:p>
          <a:p>
            <a:r>
              <a:rPr lang="en-US" dirty="0" smtClean="0"/>
              <a:t>Button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pic>
        <p:nvPicPr>
          <p:cNvPr id="4" name="Content Placeholder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57" y="1690688"/>
            <a:ext cx="5876074" cy="391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2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Ideation II</a:t>
            </a:r>
            <a:endParaRPr lang="en-US" dirty="0"/>
          </a:p>
        </p:txBody>
      </p:sp>
      <p:pic>
        <p:nvPicPr>
          <p:cNvPr id="1026" name="Picture 2" descr="http://iqglobal.intel.com/iq-content-library/wp-content/uploads/sites/18/2015/12/proglove2-1160x65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95849"/>
            <a:ext cx="5471984" cy="325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amsung Fingers_Palm-Re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866" y="532123"/>
            <a:ext cx="3772126" cy="17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amsung Fingers_Gestures 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866" y="2666127"/>
            <a:ext cx="3772126" cy="200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6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44</Words>
  <Application>Microsoft Office PowerPoint</Application>
  <PresentationFormat>Widescreen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宋体</vt:lpstr>
      <vt:lpstr>Arial</vt:lpstr>
      <vt:lpstr>Century Gothic</vt:lpstr>
      <vt:lpstr>Times New Roman</vt:lpstr>
      <vt:lpstr>Wingdings</vt:lpstr>
      <vt:lpstr>Presentation level design</vt:lpstr>
      <vt:lpstr>Wearable Computer Contest</vt:lpstr>
      <vt:lpstr>Ideation I: Virtual Mouse</vt:lpstr>
      <vt:lpstr>Specifications</vt:lpstr>
      <vt:lpstr>Hardware</vt:lpstr>
      <vt:lpstr>Ideation II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2016-04-08T09:36:08Z</dcterms:created>
  <dcterms:modified xsi:type="dcterms:W3CDTF">2016-04-09T00:56:54Z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