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18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001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333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237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58978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68097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44449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4742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437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43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916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706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182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880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189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1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98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603C-EDF1-4EA8-8450-4751842B63CF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7DA9-A6DB-4E51-BA28-2B47A4B19A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1964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C421E-9E65-452E-AB11-65083E36E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Descargar programas de Intercambios Virtuales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A4515C-3B99-4FD4-9D31-B5BFC4915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7241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42C11-A35F-4601-B7D5-8EE0DCE5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151" y="639762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s-MX" dirty="0"/>
              <a:t>Ingresamos a la pagina Intercambios virtuales y buscamos el programa a instalar en este caso adobe</a:t>
            </a:r>
            <a:endParaRPr lang="es-EC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856119A5-1847-45EA-8239-8C0E14F58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37" y="2193925"/>
            <a:ext cx="8602926" cy="4024313"/>
          </a:xfrm>
        </p:spPr>
      </p:pic>
    </p:spTree>
    <p:extLst>
      <p:ext uri="{BB962C8B-B14F-4D97-AF65-F5344CB8AC3E}">
        <p14:creationId xmlns:p14="http://schemas.microsoft.com/office/powerpoint/2010/main" val="185094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B5522C2-2ED6-4E24-B05A-EEAB97C74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68" y="1222528"/>
            <a:ext cx="8486454" cy="40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0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8F693-FC16-4370-841A-90E6ECD3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LUEGO BAJAMOS Y BUSCAMOS LOS LINKS DE INSTALACION, Y DAMOS CLICK EN EL ENLACE DE MEGA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01E8B0B-4CCC-484D-9837-71D01DDCB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87" y="2314255"/>
            <a:ext cx="8555026" cy="4024313"/>
          </a:xfrm>
        </p:spPr>
      </p:pic>
    </p:spTree>
    <p:extLst>
      <p:ext uri="{BB962C8B-B14F-4D97-AF65-F5344CB8AC3E}">
        <p14:creationId xmlns:p14="http://schemas.microsoft.com/office/powerpoint/2010/main" val="429024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1A974-2AA0-4DEF-9DB6-C5D82DEC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521" y="528067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s-MX" dirty="0"/>
              <a:t>APARECE ESTA PAGINA Y LE DAMOS EN SOY HUMANO.CADA VEZ QUE SALGA UNA VENTANA APARTE LA CERRAMOS Y SEGUIMOS EN LA MISMA</a:t>
            </a:r>
            <a:endParaRPr lang="es-EC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A6FC851-AFFF-4CDB-B3F0-4578A1A63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98" y="2193925"/>
            <a:ext cx="8667403" cy="4024313"/>
          </a:xfrm>
        </p:spPr>
      </p:pic>
    </p:spTree>
    <p:extLst>
      <p:ext uri="{BB962C8B-B14F-4D97-AF65-F5344CB8AC3E}">
        <p14:creationId xmlns:p14="http://schemas.microsoft.com/office/powerpoint/2010/main" val="241045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BFCE737-F052-4E97-B05D-81CE60074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87" y="1176782"/>
            <a:ext cx="8555026" cy="4024313"/>
          </a:xfrm>
        </p:spPr>
      </p:pic>
    </p:spTree>
    <p:extLst>
      <p:ext uri="{BB962C8B-B14F-4D97-AF65-F5344CB8AC3E}">
        <p14:creationId xmlns:p14="http://schemas.microsoft.com/office/powerpoint/2010/main" val="408271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EDF7-1DEA-448E-B0DF-9512FAAF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LUEGO DE DESCARGADO EL ARCHIVO LO EJECUTAMOS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812380C-5997-4B65-A0A0-F86A9C008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3" y="2193925"/>
            <a:ext cx="7154334" cy="4024313"/>
          </a:xfrm>
        </p:spPr>
      </p:pic>
    </p:spTree>
    <p:extLst>
      <p:ext uri="{BB962C8B-B14F-4D97-AF65-F5344CB8AC3E}">
        <p14:creationId xmlns:p14="http://schemas.microsoft.com/office/powerpoint/2010/main" val="117259353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7</TotalTime>
  <Words>69</Words>
  <Application>Microsoft Office PowerPoint</Application>
  <PresentationFormat>Panorámica</PresentationFormat>
  <Paragraphs>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Descargar programas de Intercambios Virtuales</vt:lpstr>
      <vt:lpstr>Ingresamos a la pagina Intercambios virtuales y buscamos el programa a instalar en este caso adobe</vt:lpstr>
      <vt:lpstr>Presentación de PowerPoint</vt:lpstr>
      <vt:lpstr>LUEGO BAJAMOS Y BUSCAMOS LOS LINKS DE INSTALACION, Y DAMOS CLICK EN EL ENLACE DE MEGA</vt:lpstr>
      <vt:lpstr>APARECE ESTA PAGINA Y LE DAMOS EN SOY HUMANO.CADA VEZ QUE SALGA UNA VENTANA APARTE LA CERRAMOS Y SEGUIMOS EN LA MISMA</vt:lpstr>
      <vt:lpstr>Presentación de PowerPoint</vt:lpstr>
      <vt:lpstr>LUEGO DE DESCARGADO EL ARCHIVO LO EJECUTAMOS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Descargar programas de Intercambios Virtuales</dc:title>
  <dc:creator>frank carlos barrera macancela</dc:creator>
  <cp:lastModifiedBy>frank carlos barrera macancela</cp:lastModifiedBy>
  <cp:revision>2</cp:revision>
  <dcterms:created xsi:type="dcterms:W3CDTF">2023-08-19T02:35:02Z</dcterms:created>
  <dcterms:modified xsi:type="dcterms:W3CDTF">2023-08-19T02:42:17Z</dcterms:modified>
</cp:coreProperties>
</file>