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E46A-55E7-41F6-B031-341CA6F64DDF}" type="datetimeFigureOut">
              <a:rPr lang="es-EC" smtClean="0"/>
              <a:t>19/8/2023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1B29-D122-47F0-A81D-6D996D187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3913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E46A-55E7-41F6-B031-341CA6F64DDF}" type="datetimeFigureOut">
              <a:rPr lang="es-EC" smtClean="0"/>
              <a:t>19/8/2023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1B29-D122-47F0-A81D-6D996D187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1819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E46A-55E7-41F6-B031-341CA6F64DDF}" type="datetimeFigureOut">
              <a:rPr lang="es-EC" smtClean="0"/>
              <a:t>19/8/2023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1B29-D122-47F0-A81D-6D996D187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06042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E46A-55E7-41F6-B031-341CA6F64DDF}" type="datetimeFigureOut">
              <a:rPr lang="es-EC" smtClean="0"/>
              <a:t>19/8/2023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1B29-D122-47F0-A81D-6D996D1870B7}" type="slidenum">
              <a:rPr lang="es-EC" smtClean="0"/>
              <a:t>‹Nº›</a:t>
            </a:fld>
            <a:endParaRPr lang="es-EC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692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E46A-55E7-41F6-B031-341CA6F64DDF}" type="datetimeFigureOut">
              <a:rPr lang="es-EC" smtClean="0"/>
              <a:t>19/8/2023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1B29-D122-47F0-A81D-6D996D187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75414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E46A-55E7-41F6-B031-341CA6F64DDF}" type="datetimeFigureOut">
              <a:rPr lang="es-EC" smtClean="0"/>
              <a:t>19/8/2023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1B29-D122-47F0-A81D-6D996D187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81676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E46A-55E7-41F6-B031-341CA6F64DDF}" type="datetimeFigureOut">
              <a:rPr lang="es-EC" smtClean="0"/>
              <a:t>19/8/2023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1B29-D122-47F0-A81D-6D996D187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8009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E46A-55E7-41F6-B031-341CA6F64DDF}" type="datetimeFigureOut">
              <a:rPr lang="es-EC" smtClean="0"/>
              <a:t>19/8/2023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1B29-D122-47F0-A81D-6D996D187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52253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E46A-55E7-41F6-B031-341CA6F64DDF}" type="datetimeFigureOut">
              <a:rPr lang="es-EC" smtClean="0"/>
              <a:t>19/8/2023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1B29-D122-47F0-A81D-6D996D187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7430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E46A-55E7-41F6-B031-341CA6F64DDF}" type="datetimeFigureOut">
              <a:rPr lang="es-EC" smtClean="0"/>
              <a:t>19/8/2023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1B29-D122-47F0-A81D-6D996D187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2545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E46A-55E7-41F6-B031-341CA6F64DDF}" type="datetimeFigureOut">
              <a:rPr lang="es-EC" smtClean="0"/>
              <a:t>19/8/2023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1B29-D122-47F0-A81D-6D996D187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567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E46A-55E7-41F6-B031-341CA6F64DDF}" type="datetimeFigureOut">
              <a:rPr lang="es-EC" smtClean="0"/>
              <a:t>19/8/2023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1B29-D122-47F0-A81D-6D996D187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8987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E46A-55E7-41F6-B031-341CA6F64DDF}" type="datetimeFigureOut">
              <a:rPr lang="es-EC" smtClean="0"/>
              <a:t>19/8/2023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1B29-D122-47F0-A81D-6D996D187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1265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E46A-55E7-41F6-B031-341CA6F64DDF}" type="datetimeFigureOut">
              <a:rPr lang="es-EC" smtClean="0"/>
              <a:t>19/8/2023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1B29-D122-47F0-A81D-6D996D187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891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E46A-55E7-41F6-B031-341CA6F64DDF}" type="datetimeFigureOut">
              <a:rPr lang="es-EC" smtClean="0"/>
              <a:t>19/8/2023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1B29-D122-47F0-A81D-6D996D187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7298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E46A-55E7-41F6-B031-341CA6F64DDF}" type="datetimeFigureOut">
              <a:rPr lang="es-EC" smtClean="0"/>
              <a:t>19/8/2023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1B29-D122-47F0-A81D-6D996D187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503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E46A-55E7-41F6-B031-341CA6F64DDF}" type="datetimeFigureOut">
              <a:rPr lang="es-EC" smtClean="0"/>
              <a:t>19/8/2023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1B29-D122-47F0-A81D-6D996D187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0141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0E46A-55E7-41F6-B031-341CA6F64DDF}" type="datetimeFigureOut">
              <a:rPr lang="es-EC" smtClean="0"/>
              <a:t>19/8/2023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31B29-D122-47F0-A81D-6D996D187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167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5E5BD-9EAD-43DA-9B08-1B55C5201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Como establecer o resetear la contraseña en la BIOS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5E79DE-2838-4AD6-950E-44343ABFC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2816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88FA7B-77EF-4A10-B97B-44397449A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effectLst/>
                <a:latin typeface="Montserrat" panose="00000500000000000000" pitchFamily="2" charset="0"/>
              </a:rPr>
              <a:t>P</a:t>
            </a:r>
            <a:r>
              <a:rPr lang="es-MX" b="0" i="0" dirty="0">
                <a:effectLst/>
                <a:latin typeface="Montserrat" panose="00000500000000000000" pitchFamily="2" charset="0"/>
              </a:rPr>
              <a:t>rimero que tenemos que hacer es encender el equipo o apagarlo y volverlo a encender si lo tenemos encendido y acceder a la BIOS pulsando las teclas </a:t>
            </a:r>
            <a:r>
              <a:rPr lang="es-MX" b="0" i="0" dirty="0" err="1">
                <a:effectLst/>
                <a:latin typeface="Montserrat" panose="00000500000000000000" pitchFamily="2" charset="0"/>
              </a:rPr>
              <a:t>Supr</a:t>
            </a:r>
            <a:r>
              <a:rPr lang="es-MX" b="0" i="0" dirty="0">
                <a:effectLst/>
                <a:latin typeface="Montserrat" panose="00000500000000000000" pitchFamily="2" charset="0"/>
              </a:rPr>
              <a:t>, </a:t>
            </a:r>
            <a:r>
              <a:rPr lang="es-MX" b="0" i="0" dirty="0" err="1">
                <a:effectLst/>
                <a:latin typeface="Montserrat" panose="00000500000000000000" pitchFamily="2" charset="0"/>
              </a:rPr>
              <a:t>Esc</a:t>
            </a:r>
            <a:r>
              <a:rPr lang="es-MX" b="0" i="0" dirty="0">
                <a:effectLst/>
                <a:latin typeface="Montserrat" panose="00000500000000000000" pitchFamily="2" charset="0"/>
              </a:rPr>
              <a:t>, F2, F8 o la que corresponda según el fabricante o modelo de la  placa.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5194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C14E9E-44F7-4AE5-BBD5-8F5393999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945358"/>
            <a:ext cx="10353762" cy="3695136"/>
          </a:xfrm>
        </p:spPr>
        <p:txBody>
          <a:bodyPr/>
          <a:lstStyle/>
          <a:p>
            <a:r>
              <a:rPr lang="es-MX" b="0" i="0" dirty="0">
                <a:effectLst/>
                <a:latin typeface="Montserrat" panose="00000500000000000000" pitchFamily="2" charset="0"/>
              </a:rPr>
              <a:t>Una vez ahí, nos dirigimos a la sección de seguridad, asignamos una contraseña en el campo </a:t>
            </a:r>
            <a:r>
              <a:rPr lang="es-MX" i="0" dirty="0">
                <a:effectLst/>
                <a:latin typeface="Montserrat" panose="00000500000000000000" pitchFamily="2" charset="0"/>
              </a:rPr>
              <a:t>Set Supervisor </a:t>
            </a:r>
            <a:r>
              <a:rPr lang="es-MX" i="0" dirty="0" err="1">
                <a:effectLst/>
                <a:latin typeface="Montserrat" panose="00000500000000000000" pitchFamily="2" charset="0"/>
              </a:rPr>
              <a:t>Password</a:t>
            </a:r>
            <a:r>
              <a:rPr lang="es-MX" b="0" i="0" dirty="0">
                <a:effectLst/>
                <a:latin typeface="Montserrat" panose="00000500000000000000" pitchFamily="2" charset="0"/>
              </a:rPr>
              <a:t> y a continuación, la habilitamos en el arranque poniendo el valor </a:t>
            </a:r>
            <a:r>
              <a:rPr lang="es-MX" i="0" dirty="0" err="1">
                <a:effectLst/>
                <a:latin typeface="Montserrat" panose="00000500000000000000" pitchFamily="2" charset="0"/>
              </a:rPr>
              <a:t>Password</a:t>
            </a:r>
            <a:r>
              <a:rPr lang="es-MX" i="0" dirty="0">
                <a:effectLst/>
                <a:latin typeface="Montserrat" panose="00000500000000000000" pitchFamily="2" charset="0"/>
              </a:rPr>
              <a:t> </a:t>
            </a:r>
            <a:r>
              <a:rPr lang="es-MX" i="0" dirty="0" err="1">
                <a:effectLst/>
                <a:latin typeface="Montserrat" panose="00000500000000000000" pitchFamily="2" charset="0"/>
              </a:rPr>
              <a:t>on</a:t>
            </a:r>
            <a:r>
              <a:rPr lang="es-MX" i="0" dirty="0">
                <a:effectLst/>
                <a:latin typeface="Montserrat" panose="00000500000000000000" pitchFamily="2" charset="0"/>
              </a:rPr>
              <a:t> </a:t>
            </a:r>
            <a:r>
              <a:rPr lang="es-MX" i="0" dirty="0" err="1">
                <a:effectLst/>
                <a:latin typeface="Montserrat" panose="00000500000000000000" pitchFamily="2" charset="0"/>
              </a:rPr>
              <a:t>boot</a:t>
            </a:r>
            <a:r>
              <a:rPr lang="es-MX" i="0" dirty="0">
                <a:effectLst/>
                <a:latin typeface="Montserrat" panose="00000500000000000000" pitchFamily="2" charset="0"/>
              </a:rPr>
              <a:t> a </a:t>
            </a:r>
            <a:r>
              <a:rPr lang="es-MX" i="0" dirty="0" err="1">
                <a:effectLst/>
                <a:latin typeface="Montserrat" panose="00000500000000000000" pitchFamily="2" charset="0"/>
              </a:rPr>
              <a:t>Enabled</a:t>
            </a:r>
            <a:endParaRPr lang="es-EC" dirty="0"/>
          </a:p>
        </p:txBody>
      </p:sp>
      <p:pic>
        <p:nvPicPr>
          <p:cNvPr id="1026" name="Picture 2" descr="BIOS">
            <a:extLst>
              <a:ext uri="{FF2B5EF4-FFF2-40B4-BE49-F238E27FC236}">
                <a16:creationId xmlns:a16="http://schemas.microsoft.com/office/drawing/2014/main" id="{C26097C6-6DF9-4132-9805-196A74FB9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08" y="2178123"/>
            <a:ext cx="11175783" cy="430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26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697337-0935-4FE9-B847-65C74EB63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i="0" dirty="0">
                <a:effectLst/>
                <a:latin typeface="Montserrat" panose="00000500000000000000" pitchFamily="2" charset="0"/>
              </a:rPr>
              <a:t>A partir de este momento, en cada reinicio del sistema se nos solicitará que introduzcamos la contraseña establecida para poder acceder al sistema.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88556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E2AA0A-F52B-44C5-B773-A3587CFBD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i="0" dirty="0">
                <a:effectLst/>
                <a:latin typeface="Montserrat" panose="00000500000000000000" pitchFamily="2" charset="0"/>
              </a:rPr>
              <a:t>En el caso que queramos resetear esta contraseña, porque se nos haya olvidado, podemos optar por varios métodos. Si nuestro equipo es un ordenador de sobremesa, podemos resetear directamente la </a:t>
            </a:r>
            <a:r>
              <a:rPr lang="es-MX" i="0" dirty="0">
                <a:effectLst/>
                <a:latin typeface="Montserrat" panose="00000500000000000000" pitchFamily="2" charset="0"/>
              </a:rPr>
              <a:t>BIOS sacando la pila CMOS de la placa base</a:t>
            </a:r>
            <a:r>
              <a:rPr lang="es-MX" b="0" i="0" dirty="0">
                <a:effectLst/>
                <a:latin typeface="Montserrat" panose="00000500000000000000" pitchFamily="2" charset="0"/>
              </a:rPr>
              <a:t>. Esto cortará el suministro de energía a la BIOS y borrará toda su memoria.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672698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Damasco</Template>
  <TotalTime>6</TotalTime>
  <Words>178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Montserrat</vt:lpstr>
      <vt:lpstr>Rockwell</vt:lpstr>
      <vt:lpstr>Damask</vt:lpstr>
      <vt:lpstr>Como establecer o resetear la contraseña en la BIOS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establecer o resetear la contraseña en la BIOS</dc:title>
  <dc:creator>frank carlos barrera macancela</dc:creator>
  <cp:lastModifiedBy>frank carlos barrera macancela</cp:lastModifiedBy>
  <cp:revision>1</cp:revision>
  <dcterms:created xsi:type="dcterms:W3CDTF">2023-08-19T05:24:44Z</dcterms:created>
  <dcterms:modified xsi:type="dcterms:W3CDTF">2023-08-19T05:30:55Z</dcterms:modified>
</cp:coreProperties>
</file>