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17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17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930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16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873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366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672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252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65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46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01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97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53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15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40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08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53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3456A3-64A5-46C8-A3A3-A029A4D7936A}" type="datetimeFigureOut">
              <a:rPr lang="es-EC" smtClean="0"/>
              <a:t>21/8/2023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35D0-DB1B-4D29-8D89-642AC6B4CE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8084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BB04A-B6AB-4FD5-A506-571317EBF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SISTEMAS OPERATIVOS Y SUS TIPOS	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156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22F3A-72BD-44B5-B056-8B62F41B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EE097-3B37-4C54-B260-116F8832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0" i="0" dirty="0">
                <a:effectLst/>
              </a:rPr>
              <a:t>Los sistemas operativos son los programas </a:t>
            </a:r>
            <a:r>
              <a:rPr lang="es-MX" sz="2400" i="0" dirty="0">
                <a:effectLst/>
              </a:rPr>
              <a:t>encargados de administrar y gestionar </a:t>
            </a:r>
            <a:r>
              <a:rPr lang="es-MX" sz="2400" b="0" i="0" dirty="0">
                <a:effectLst/>
              </a:rPr>
              <a:t>de manera eficiente todos </a:t>
            </a:r>
            <a:r>
              <a:rPr lang="es-MX" sz="2400" i="0" dirty="0">
                <a:effectLst/>
              </a:rPr>
              <a:t>los recursos de un ordenador y otros dispositivos</a:t>
            </a:r>
            <a:r>
              <a:rPr lang="es-MX" sz="2400" b="0" i="0" dirty="0">
                <a:effectLst/>
              </a:rPr>
              <a:t>. También se les conoce como software de sistema, y su función comienza nada más encender el dispositivo en el que están instalados. Comienza entonces su tarea de gestionar el funcionamiento del hardware del equipo. También, de </a:t>
            </a:r>
            <a:r>
              <a:rPr lang="es-MX" sz="2400" i="0" dirty="0">
                <a:effectLst/>
              </a:rPr>
              <a:t>poner en marcha las herramientas </a:t>
            </a:r>
            <a:r>
              <a:rPr lang="es-MX" sz="2400" b="0" i="0" dirty="0">
                <a:effectLst/>
              </a:rPr>
              <a:t>y funciones </a:t>
            </a:r>
            <a:r>
              <a:rPr lang="es-MX" sz="2400" i="0" dirty="0">
                <a:effectLst/>
              </a:rPr>
              <a:t>que hacen que un ordenador pueda comunicarse </a:t>
            </a:r>
            <a:r>
              <a:rPr lang="es-MX" sz="2400" b="0" i="0" dirty="0">
                <a:effectLst/>
              </a:rPr>
              <a:t>e interactuar con quien lo está utilizando, y viceversa.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1490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C1CB-9539-4258-BD0F-72FEEAB8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Historia de los Sistemas Operativos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2B4E8-6AB6-468D-A27B-766E781F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1950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esta época, las computadoras eran máquinas enormes y costosas que se programaban principalmente en lenguaje ensamblador. No había sistemas operativos en el sentido moderno.</a:t>
            </a:r>
          </a:p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1960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Los sistemas operativos comenzaron a desarrollarse para facilitar la interacción entre el hardware y los programadores. Uno de los primeros sistemas notables fue el GM-NAA I/O desarrollado por General Motors en colaboración con North American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Aviation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646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CEDD5-3D2E-4E6E-BE97-897A592D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42" y="593987"/>
            <a:ext cx="10506485" cy="5981474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1970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Se introdujeron sistemas operativos más avanzados, como el UNIX, desarrollado en los laboratorios AT&amp;T Bell. UNIX se convirtió en un sistema operativo influyente y sentó las bases para muchos sistemas posteriores.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1975, Bill Gates y Paul Allen fundaron Microsoft y desarrollaron un sistema operativo llamado Altair BASIC, que fue uno de los primeros productos de Microsoft.</a:t>
            </a:r>
          </a:p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1980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Microsoft lanzó MS-DOS (Microsoft Disk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Operating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System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) en 1981, que se convirtió en un sistema operativo ampliamente utilizado en las computadoras personales.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Apple lanzó el sistema operativo Macintosh en 1984, que ofrecía una interfaz gráfica de usuario revolucionaria.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1985, Microsoft lanzó Windows 1.0, el comienzo de la serie de sistemas operativos Windows que se convertirían en dominantes en el mercado de las PC.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530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239EB-D637-4221-95A6-0C627276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19" y="367956"/>
            <a:ext cx="10239357" cy="5899280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1990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Se introdujeron varias versiones de Windows, como Windows 95, Windows 98 y Windows 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Linux, un sistema operativo de código abierto, comenzó a ganar popularidad en esta década.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Apple lanzó Mac OS X en 2001, basado en el núcleo Unix.</a:t>
            </a:r>
          </a:p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2000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Windows XP se convirtió en uno de los sistemas operativos más utilizados en el mundo.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Apple lanzó macOS (anteriormente Mac OS X) y iOS para dispositivos móviles.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Linux continuó creciendo en popularidad, especialmente en servidores y sistemas integrados.</a:t>
            </a:r>
          </a:p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Década de 2010 y posteriores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Microsoft lanzó Windows 7, Windows 8, Windows 10 y Windows 11, con un enfoque en la movilidad y la nube.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Android, un sistema operativo basado en Linux, se convirtió en el sistema operativo dominante en dispositivos móviles.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 virtualización y la computación en la nube influyeron en la forma en que se gestionan y despliegan los sistemas operativos.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7823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B186B-5465-4C4B-B626-B119CE2E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DE UN SISTEMA OPERATIVO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464FD-B6C1-4A6F-81AF-C596F208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funciones clave de un SO son</a:t>
            </a:r>
            <a:r>
              <a:rPr lang="en-US" dirty="0"/>
              <a:t>:</a:t>
            </a:r>
          </a:p>
          <a:p>
            <a:r>
              <a:rPr lang="en-US" dirty="0"/>
              <a:t>Gestion de </a:t>
            </a:r>
            <a:r>
              <a:rPr lang="en-US" dirty="0" err="1"/>
              <a:t>recursos</a:t>
            </a:r>
            <a:endParaRPr lang="en-US" dirty="0"/>
          </a:p>
          <a:p>
            <a:r>
              <a:rPr lang="en-US" dirty="0"/>
              <a:t>Gestion de </a:t>
            </a:r>
            <a:r>
              <a:rPr lang="en-US" dirty="0" err="1"/>
              <a:t>procesos</a:t>
            </a:r>
            <a:endParaRPr lang="en-US" dirty="0"/>
          </a:p>
          <a:p>
            <a:r>
              <a:rPr lang="en-US" dirty="0"/>
              <a:t>Gestion de </a:t>
            </a:r>
            <a:r>
              <a:rPr lang="en-US" dirty="0" err="1"/>
              <a:t>memoria</a:t>
            </a:r>
            <a:endParaRPr lang="en-US" dirty="0"/>
          </a:p>
          <a:p>
            <a:r>
              <a:rPr lang="en-US" dirty="0"/>
              <a:t>Gestion de </a:t>
            </a:r>
            <a:r>
              <a:rPr lang="en-US" dirty="0" err="1"/>
              <a:t>archivos</a:t>
            </a:r>
            <a:endParaRPr lang="en-US" dirty="0"/>
          </a:p>
          <a:p>
            <a:r>
              <a:rPr lang="en-US" dirty="0"/>
              <a:t>Gestion de </a:t>
            </a:r>
            <a:r>
              <a:rPr lang="en-US" dirty="0" err="1"/>
              <a:t>dispostivos</a:t>
            </a:r>
            <a:r>
              <a:rPr lang="en-US" dirty="0"/>
              <a:t> de entrada/</a:t>
            </a:r>
            <a:r>
              <a:rPr lang="en-US" dirty="0" err="1"/>
              <a:t>salida</a:t>
            </a:r>
            <a:endParaRPr lang="en-US" dirty="0"/>
          </a:p>
          <a:p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Segundo </a:t>
            </a:r>
            <a:r>
              <a:rPr lang="en-US" dirty="0" err="1"/>
              <a:t>plano</a:t>
            </a:r>
            <a:endParaRPr lang="en-U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1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A00B0-9DB9-461B-9C93-A74DDFE9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TIPOS DE SISTEMAS OPERATIVOS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D40CF-331B-413B-918A-31D56C47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Sistemas Operativos de Escritorio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Ejemplos: Windows, macOS, Linux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Sistemas Operativos Móviles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Ejemplos: Android, 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Sistemas Operativos de Servidor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Linux (varias distribuciones como CentOS, Debian,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Windows Server</a:t>
            </a:r>
          </a:p>
          <a:p>
            <a:endParaRPr lang="es-EC" dirty="0"/>
          </a:p>
        </p:txBody>
      </p:sp>
      <p:pic>
        <p:nvPicPr>
          <p:cNvPr id="2050" name="Picture 2" descr="Archivo:Unofficial Windows logo variant - 2002–2012 ...">
            <a:extLst>
              <a:ext uri="{FF2B5EF4-FFF2-40B4-BE49-F238E27FC236}">
                <a16:creationId xmlns:a16="http://schemas.microsoft.com/office/drawing/2014/main" id="{91ABFB12-19DC-4FCE-A124-68AA8B89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88" y="1344891"/>
            <a:ext cx="13430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OS LOGO - eDiscovery Software| eDiscovery Collection ...">
            <a:extLst>
              <a:ext uri="{FF2B5EF4-FFF2-40B4-BE49-F238E27FC236}">
                <a16:creationId xmlns:a16="http://schemas.microsoft.com/office/drawing/2014/main" id="{E934E5DC-2285-4AC1-AAEB-12AAAE66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68" y="2944456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oncootipo De Linux Imágenes PNG Fondo Transparente | PNG Play">
            <a:extLst>
              <a:ext uri="{FF2B5EF4-FFF2-40B4-BE49-F238E27FC236}">
                <a16:creationId xmlns:a16="http://schemas.microsoft.com/office/drawing/2014/main" id="{F9F31721-157D-41C6-88E3-733AE950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57" y="1495705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roid logo: toda la historia de Andy | AndroidAyuda">
            <a:extLst>
              <a:ext uri="{FF2B5EF4-FFF2-40B4-BE49-F238E27FC236}">
                <a16:creationId xmlns:a16="http://schemas.microsoft.com/office/drawing/2014/main" id="{A92A2E14-0357-4E8C-80D9-8CD6F0A6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23" y="2988608"/>
            <a:ext cx="18478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os Logo - Vectores y PSD gratuitos para descargar">
            <a:extLst>
              <a:ext uri="{FF2B5EF4-FFF2-40B4-BE49-F238E27FC236}">
                <a16:creationId xmlns:a16="http://schemas.microsoft.com/office/drawing/2014/main" id="{8FED24BF-E579-4292-94FB-43D73072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45" y="1837200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indows Server png images | PNGEgg">
            <a:extLst>
              <a:ext uri="{FF2B5EF4-FFF2-40B4-BE49-F238E27FC236}">
                <a16:creationId xmlns:a16="http://schemas.microsoft.com/office/drawing/2014/main" id="{7D6146CB-E787-43A2-A4E9-D172DF91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23" y="4529136"/>
            <a:ext cx="1181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inux Ubuntu Server Logo | Download Scientific Diagram">
            <a:extLst>
              <a:ext uri="{FF2B5EF4-FFF2-40B4-BE49-F238E27FC236}">
                <a16:creationId xmlns:a16="http://schemas.microsoft.com/office/drawing/2014/main" id="{90FA19B2-4C50-434C-BA0A-89725C37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7" y="4548185"/>
            <a:ext cx="11811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38BF-C396-4B3D-AB51-30FB193E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DE USUARIO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68A95-0B19-4899-8744-4906EC6D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Interfaz de Línea de Comandos (CLI)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Este tipo de interfaz permite a los usuarios interactuar con el sistema mediante comandos de texto que deben escribir en un terminal o ventana de comandos.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Ejemplos incluyen la terminal de Unix/Linux, el símbolo del sistema de Windows y la línea de comandos de MS-DOS.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 eficiente para usuarios avanzados, pero puede ser menos intuitivo para principiantes.</a:t>
            </a:r>
          </a:p>
          <a:p>
            <a:pPr algn="l"/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Interfaz Gráfica de Usuario (GUI)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Las GUI utilizan elementos gráficos como ventanas, iconos, botones y menús para permitir a los usuarios interactuar con el sistema de manera visual e intuitiva.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Ejemplos incluyen el entorno de escritorio de Windows, macOS y entornos de escritorio de Linux como GNOME o KDE.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Son ampliamente utilizadas en sistemas de consumo debido a su facilidad de uso.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7792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723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</vt:lpstr>
      <vt:lpstr>SISTEMAS OPERATIVOS Y SUS TIPOS  </vt:lpstr>
      <vt:lpstr>INTRODUCCION</vt:lpstr>
      <vt:lpstr>Historia de los Sistemas Operativos</vt:lpstr>
      <vt:lpstr>Presentación de PowerPoint</vt:lpstr>
      <vt:lpstr>Presentación de PowerPoint</vt:lpstr>
      <vt:lpstr>FUNCIONES DE UN SISTEMA OPERATIVO</vt:lpstr>
      <vt:lpstr>TIPOS DE SISTEMAS OPERATIVOS</vt:lpstr>
      <vt:lpstr>INTERFACES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Y SUS TIPOS</dc:title>
  <dc:creator>frank carlos barrera macancela</dc:creator>
  <cp:lastModifiedBy>frank carlos barrera macancela</cp:lastModifiedBy>
  <cp:revision>3</cp:revision>
  <dcterms:created xsi:type="dcterms:W3CDTF">2023-08-22T00:10:13Z</dcterms:created>
  <dcterms:modified xsi:type="dcterms:W3CDTF">2023-08-22T00:35:56Z</dcterms:modified>
</cp:coreProperties>
</file>