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9"/>
  </p:notesMasterIdLst>
  <p:sldIdLst>
    <p:sldId id="256" r:id="rId2"/>
    <p:sldId id="257" r:id="rId3"/>
    <p:sldId id="258" r:id="rId4"/>
    <p:sldId id="287" r:id="rId5"/>
    <p:sldId id="264" r:id="rId6"/>
    <p:sldId id="288" r:id="rId7"/>
    <p:sldId id="262" r:id="rId8"/>
  </p:sldIdLst>
  <p:sldSz cx="9144000" cy="5143500" type="screen16x9"/>
  <p:notesSz cx="6858000" cy="9144000"/>
  <p:embeddedFontLst>
    <p:embeddedFont>
      <p:font typeface="Abril Fatface" panose="02000503000000020003" pitchFamily="2" charset="0"/>
      <p:regular r:id="rId10"/>
    </p:embeddedFont>
    <p:embeddedFont>
      <p:font typeface="Barlow Semi Condensed" panose="00000506000000000000" pitchFamily="2" charset="0"/>
      <p:regular r:id="rId11"/>
      <p:bold r:id="rId12"/>
      <p:italic r:id="rId13"/>
      <p:boldItalic r:id="rId14"/>
    </p:embeddedFont>
    <p:embeddedFont>
      <p:font typeface="Bebas Neue" panose="020B0606020202050201" pitchFamily="34" charset="0"/>
      <p:regular r:id="rId15"/>
    </p:embeddedFont>
    <p:embeddedFont>
      <p:font typeface="Work Sans"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93ADF6E8-9FE4-4DFC-BFDF-F59BF1F79535}">
          <p14:sldIdLst>
            <p14:sldId id="256"/>
            <p14:sldId id="257"/>
            <p14:sldId id="258"/>
            <p14:sldId id="287"/>
            <p14:sldId id="264"/>
            <p14:sldId id="288"/>
            <p14:sldId id="262"/>
          </p14:sldIdLst>
        </p14:section>
        <p14:section name="Sección sin título" id="{9E88280D-DAC6-41DA-A3A7-EA132F8454F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2E305F-889E-4921-AEEF-F07129134351}">
  <a:tblStyle styleId="{F72E305F-889E-4921-AEEF-F071291343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81" d="100"/>
          <a:sy n="81" d="100"/>
        </p:scale>
        <p:origin x="8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7"/>
        <p:cNvGrpSpPr/>
        <p:nvPr/>
      </p:nvGrpSpPr>
      <p:grpSpPr>
        <a:xfrm>
          <a:off x="0" y="0"/>
          <a:ext cx="0" cy="0"/>
          <a:chOff x="0" y="0"/>
          <a:chExt cx="0" cy="0"/>
        </a:xfrm>
      </p:grpSpPr>
      <p:sp>
        <p:nvSpPr>
          <p:cNvPr id="4508" name="Google Shape;45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9" name="Google Shape;45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3"/>
        <p:cNvGrpSpPr/>
        <p:nvPr/>
      </p:nvGrpSpPr>
      <p:grpSpPr>
        <a:xfrm>
          <a:off x="0" y="0"/>
          <a:ext cx="0" cy="0"/>
          <a:chOff x="0" y="0"/>
          <a:chExt cx="0" cy="0"/>
        </a:xfrm>
      </p:grpSpPr>
      <p:sp>
        <p:nvSpPr>
          <p:cNvPr id="4514" name="Google Shape;451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5" name="Google Shape;451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0"/>
        <p:cNvGrpSpPr/>
        <p:nvPr/>
      </p:nvGrpSpPr>
      <p:grpSpPr>
        <a:xfrm>
          <a:off x="0" y="0"/>
          <a:ext cx="0" cy="0"/>
          <a:chOff x="0" y="0"/>
          <a:chExt cx="0" cy="0"/>
        </a:xfrm>
      </p:grpSpPr>
      <p:sp>
        <p:nvSpPr>
          <p:cNvPr id="4521" name="Google Shape;4521;ga7d29b217d_1_5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2" name="Google Shape;4522;ga7d29b217d_1_5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7"/>
        <p:cNvGrpSpPr/>
        <p:nvPr/>
      </p:nvGrpSpPr>
      <p:grpSpPr>
        <a:xfrm>
          <a:off x="0" y="0"/>
          <a:ext cx="0" cy="0"/>
          <a:chOff x="0" y="0"/>
          <a:chExt cx="0" cy="0"/>
        </a:xfrm>
      </p:grpSpPr>
      <p:sp>
        <p:nvSpPr>
          <p:cNvPr id="6458" name="Google Shape;6458;ga838fe7991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9" name="Google Shape;6459;ga838fe7991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2"/>
        <p:cNvGrpSpPr/>
        <p:nvPr/>
      </p:nvGrpSpPr>
      <p:grpSpPr>
        <a:xfrm>
          <a:off x="0" y="0"/>
          <a:ext cx="0" cy="0"/>
          <a:chOff x="0" y="0"/>
          <a:chExt cx="0" cy="0"/>
        </a:xfrm>
      </p:grpSpPr>
      <p:sp>
        <p:nvSpPr>
          <p:cNvPr id="4583" name="Google Shape;4583;g786a0c7b2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4" name="Google Shape;4584;g786a0c7b2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3"/>
        <p:cNvGrpSpPr/>
        <p:nvPr/>
      </p:nvGrpSpPr>
      <p:grpSpPr>
        <a:xfrm>
          <a:off x="0" y="0"/>
          <a:ext cx="0" cy="0"/>
          <a:chOff x="0" y="0"/>
          <a:chExt cx="0" cy="0"/>
        </a:xfrm>
      </p:grpSpPr>
      <p:sp>
        <p:nvSpPr>
          <p:cNvPr id="6464" name="Google Shape;6464;ga838fe7991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5" name="Google Shape;6465;ga838fe7991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2"/>
        <p:cNvGrpSpPr/>
        <p:nvPr/>
      </p:nvGrpSpPr>
      <p:grpSpPr>
        <a:xfrm>
          <a:off x="0" y="0"/>
          <a:ext cx="0" cy="0"/>
          <a:chOff x="0" y="0"/>
          <a:chExt cx="0" cy="0"/>
        </a:xfrm>
      </p:grpSpPr>
      <p:sp>
        <p:nvSpPr>
          <p:cNvPr id="4553" name="Google Shape;4553;ga7d29b217d_1_5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4" name="Google Shape;4554;ga7d29b217d_1_5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30325" y="-997950"/>
            <a:ext cx="11981247" cy="7638224"/>
            <a:chOff x="-1030325" y="-997950"/>
            <a:chExt cx="11981247" cy="7638224"/>
          </a:xfrm>
        </p:grpSpPr>
        <p:sp>
          <p:nvSpPr>
            <p:cNvPr id="10" name="Google Shape;10;p2"/>
            <p:cNvSpPr/>
            <p:nvPr/>
          </p:nvSpPr>
          <p:spPr>
            <a:xfrm>
              <a:off x="-1030325" y="-997950"/>
              <a:ext cx="5829076" cy="4388935"/>
            </a:xfrm>
            <a:custGeom>
              <a:avLst/>
              <a:gdLst/>
              <a:ahLst/>
              <a:cxnLst/>
              <a:rect l="l" t="t" r="r" b="b"/>
              <a:pathLst>
                <a:path w="91204" h="68671" extrusionOk="0">
                  <a:moveTo>
                    <a:pt x="56246" y="0"/>
                  </a:moveTo>
                  <a:cubicBezTo>
                    <a:pt x="46995" y="0"/>
                    <a:pt x="37746" y="803"/>
                    <a:pt x="28633" y="2401"/>
                  </a:cubicBezTo>
                  <a:cubicBezTo>
                    <a:pt x="21361" y="3677"/>
                    <a:pt x="13674" y="5750"/>
                    <a:pt x="8867" y="11358"/>
                  </a:cubicBezTo>
                  <a:cubicBezTo>
                    <a:pt x="5768" y="14973"/>
                    <a:pt x="4241" y="19657"/>
                    <a:pt x="3113" y="24285"/>
                  </a:cubicBezTo>
                  <a:cubicBezTo>
                    <a:pt x="2016" y="28780"/>
                    <a:pt x="1229" y="33352"/>
                    <a:pt x="755" y="37953"/>
                  </a:cubicBezTo>
                  <a:cubicBezTo>
                    <a:pt x="1" y="45270"/>
                    <a:pt x="1016" y="51523"/>
                    <a:pt x="5237" y="57599"/>
                  </a:cubicBezTo>
                  <a:cubicBezTo>
                    <a:pt x="9588" y="63865"/>
                    <a:pt x="17019" y="68447"/>
                    <a:pt x="24726" y="68664"/>
                  </a:cubicBezTo>
                  <a:cubicBezTo>
                    <a:pt x="24894" y="68668"/>
                    <a:pt x="25062" y="68671"/>
                    <a:pt x="25231" y="68671"/>
                  </a:cubicBezTo>
                  <a:cubicBezTo>
                    <a:pt x="30937" y="68671"/>
                    <a:pt x="36669" y="66004"/>
                    <a:pt x="40303" y="61708"/>
                  </a:cubicBezTo>
                  <a:cubicBezTo>
                    <a:pt x="41924" y="59788"/>
                    <a:pt x="43128" y="57543"/>
                    <a:pt x="43727" y="55066"/>
                  </a:cubicBezTo>
                  <a:cubicBezTo>
                    <a:pt x="44361" y="52438"/>
                    <a:pt x="44332" y="49702"/>
                    <a:pt x="44354" y="46997"/>
                  </a:cubicBezTo>
                  <a:cubicBezTo>
                    <a:pt x="44393" y="41853"/>
                    <a:pt x="44992" y="35973"/>
                    <a:pt x="49154" y="32948"/>
                  </a:cubicBezTo>
                  <a:cubicBezTo>
                    <a:pt x="52116" y="30793"/>
                    <a:pt x="56593" y="30355"/>
                    <a:pt x="58196" y="27062"/>
                  </a:cubicBezTo>
                  <a:cubicBezTo>
                    <a:pt x="59303" y="24788"/>
                    <a:pt x="59697" y="22486"/>
                    <a:pt x="62467" y="21600"/>
                  </a:cubicBezTo>
                  <a:cubicBezTo>
                    <a:pt x="63291" y="21337"/>
                    <a:pt x="64180" y="21254"/>
                    <a:pt x="65096" y="21254"/>
                  </a:cubicBezTo>
                  <a:cubicBezTo>
                    <a:pt x="66680" y="21254"/>
                    <a:pt x="68346" y="21503"/>
                    <a:pt x="69893" y="21503"/>
                  </a:cubicBezTo>
                  <a:cubicBezTo>
                    <a:pt x="70242" y="21503"/>
                    <a:pt x="70585" y="21490"/>
                    <a:pt x="70919" y="21459"/>
                  </a:cubicBezTo>
                  <a:cubicBezTo>
                    <a:pt x="77125" y="20888"/>
                    <a:pt x="83114" y="18092"/>
                    <a:pt x="87503" y="13664"/>
                  </a:cubicBezTo>
                  <a:cubicBezTo>
                    <a:pt x="88933" y="12224"/>
                    <a:pt x="90229" y="10552"/>
                    <a:pt x="90717" y="8583"/>
                  </a:cubicBezTo>
                  <a:cubicBezTo>
                    <a:pt x="91203" y="6615"/>
                    <a:pt x="90710" y="4299"/>
                    <a:pt x="89095" y="3069"/>
                  </a:cubicBezTo>
                  <a:cubicBezTo>
                    <a:pt x="88252" y="2425"/>
                    <a:pt x="87200" y="2133"/>
                    <a:pt x="86170" y="1887"/>
                  </a:cubicBezTo>
                  <a:cubicBezTo>
                    <a:pt x="80745" y="599"/>
                    <a:pt x="74761" y="978"/>
                    <a:pt x="69177" y="525"/>
                  </a:cubicBezTo>
                  <a:cubicBezTo>
                    <a:pt x="64876" y="175"/>
                    <a:pt x="60561" y="0"/>
                    <a:pt x="56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3522" y="401826"/>
              <a:ext cx="446621" cy="276358"/>
            </a:xfrm>
            <a:custGeom>
              <a:avLst/>
              <a:gdLst/>
              <a:ahLst/>
              <a:cxnLst/>
              <a:rect l="l" t="t" r="r" b="b"/>
              <a:pathLst>
                <a:path w="6988" h="4324" extrusionOk="0">
                  <a:moveTo>
                    <a:pt x="2923" y="0"/>
                  </a:moveTo>
                  <a:cubicBezTo>
                    <a:pt x="2038" y="0"/>
                    <a:pt x="1395" y="587"/>
                    <a:pt x="1037" y="1342"/>
                  </a:cubicBezTo>
                  <a:cubicBezTo>
                    <a:pt x="0" y="3529"/>
                    <a:pt x="840" y="4324"/>
                    <a:pt x="2058" y="4324"/>
                  </a:cubicBezTo>
                  <a:cubicBezTo>
                    <a:pt x="4028" y="4324"/>
                    <a:pt x="6988" y="2248"/>
                    <a:pt x="4619" y="619"/>
                  </a:cubicBezTo>
                  <a:cubicBezTo>
                    <a:pt x="3984" y="183"/>
                    <a:pt x="3416" y="0"/>
                    <a:pt x="2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2765" y="3627554"/>
              <a:ext cx="598221" cy="385265"/>
            </a:xfrm>
            <a:custGeom>
              <a:avLst/>
              <a:gdLst/>
              <a:ahLst/>
              <a:cxnLst/>
              <a:rect l="l" t="t" r="r" b="b"/>
              <a:pathLst>
                <a:path w="9360" h="6028" extrusionOk="0">
                  <a:moveTo>
                    <a:pt x="3928" y="0"/>
                  </a:moveTo>
                  <a:cubicBezTo>
                    <a:pt x="2889" y="0"/>
                    <a:pt x="1876" y="522"/>
                    <a:pt x="1241" y="1859"/>
                  </a:cubicBezTo>
                  <a:cubicBezTo>
                    <a:pt x="1" y="4475"/>
                    <a:pt x="1885" y="6028"/>
                    <a:pt x="4041" y="6028"/>
                  </a:cubicBezTo>
                  <a:cubicBezTo>
                    <a:pt x="4897" y="6028"/>
                    <a:pt x="5796" y="5783"/>
                    <a:pt x="6559" y="5263"/>
                  </a:cubicBezTo>
                  <a:cubicBezTo>
                    <a:pt x="9360" y="3352"/>
                    <a:pt x="6562" y="0"/>
                    <a:pt x="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67806" y="329153"/>
              <a:ext cx="165725" cy="157928"/>
            </a:xfrm>
            <a:custGeom>
              <a:avLst/>
              <a:gdLst/>
              <a:ahLst/>
              <a:cxnLst/>
              <a:rect l="l" t="t" r="r" b="b"/>
              <a:pathLst>
                <a:path w="2593" h="2471" extrusionOk="0">
                  <a:moveTo>
                    <a:pt x="1319" y="1"/>
                  </a:moveTo>
                  <a:cubicBezTo>
                    <a:pt x="988" y="1"/>
                    <a:pt x="665" y="111"/>
                    <a:pt x="424" y="311"/>
                  </a:cubicBezTo>
                  <a:cubicBezTo>
                    <a:pt x="191" y="503"/>
                    <a:pt x="35" y="780"/>
                    <a:pt x="21" y="1126"/>
                  </a:cubicBezTo>
                  <a:cubicBezTo>
                    <a:pt x="0" y="1575"/>
                    <a:pt x="48" y="2102"/>
                    <a:pt x="426" y="2350"/>
                  </a:cubicBezTo>
                  <a:cubicBezTo>
                    <a:pt x="552" y="2433"/>
                    <a:pt x="691" y="2470"/>
                    <a:pt x="835" y="2470"/>
                  </a:cubicBezTo>
                  <a:cubicBezTo>
                    <a:pt x="1632" y="2470"/>
                    <a:pt x="2592" y="1351"/>
                    <a:pt x="2428" y="651"/>
                  </a:cubicBezTo>
                  <a:cubicBezTo>
                    <a:pt x="2373" y="414"/>
                    <a:pt x="2164" y="244"/>
                    <a:pt x="1944" y="141"/>
                  </a:cubicBezTo>
                  <a:cubicBezTo>
                    <a:pt x="1745" y="46"/>
                    <a:pt x="1530" y="1"/>
                    <a:pt x="1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937260" flipH="1">
              <a:off x="-978295" y="100484"/>
              <a:ext cx="2386906" cy="1168032"/>
            </a:xfrm>
            <a:custGeom>
              <a:avLst/>
              <a:gdLst/>
              <a:ahLst/>
              <a:cxnLst/>
              <a:rect l="l" t="t" r="r" b="b"/>
              <a:pathLst>
                <a:path w="52815" h="25845" extrusionOk="0">
                  <a:moveTo>
                    <a:pt x="16375" y="0"/>
                  </a:moveTo>
                  <a:cubicBezTo>
                    <a:pt x="11695" y="0"/>
                    <a:pt x="7254" y="3229"/>
                    <a:pt x="3763" y="6073"/>
                  </a:cubicBezTo>
                  <a:cubicBezTo>
                    <a:pt x="0" y="9142"/>
                    <a:pt x="168" y="13798"/>
                    <a:pt x="2552" y="17814"/>
                  </a:cubicBezTo>
                  <a:cubicBezTo>
                    <a:pt x="3929" y="20141"/>
                    <a:pt x="5671" y="22400"/>
                    <a:pt x="8128" y="23526"/>
                  </a:cubicBezTo>
                  <a:cubicBezTo>
                    <a:pt x="9637" y="24218"/>
                    <a:pt x="11314" y="24432"/>
                    <a:pt x="12962" y="24628"/>
                  </a:cubicBezTo>
                  <a:cubicBezTo>
                    <a:pt x="18541" y="25295"/>
                    <a:pt x="24190" y="25844"/>
                    <a:pt x="29805" y="25844"/>
                  </a:cubicBezTo>
                  <a:cubicBezTo>
                    <a:pt x="34398" y="25844"/>
                    <a:pt x="38968" y="25477"/>
                    <a:pt x="43460" y="24508"/>
                  </a:cubicBezTo>
                  <a:cubicBezTo>
                    <a:pt x="45588" y="24048"/>
                    <a:pt x="47733" y="23436"/>
                    <a:pt x="49518" y="22189"/>
                  </a:cubicBezTo>
                  <a:cubicBezTo>
                    <a:pt x="51304" y="20945"/>
                    <a:pt x="52692" y="18963"/>
                    <a:pt x="52739" y="16786"/>
                  </a:cubicBezTo>
                  <a:cubicBezTo>
                    <a:pt x="52814" y="13258"/>
                    <a:pt x="49505" y="10576"/>
                    <a:pt x="46204" y="9335"/>
                  </a:cubicBezTo>
                  <a:cubicBezTo>
                    <a:pt x="40195" y="7077"/>
                    <a:pt x="33327" y="7610"/>
                    <a:pt x="27545" y="4818"/>
                  </a:cubicBezTo>
                  <a:cubicBezTo>
                    <a:pt x="24511" y="3353"/>
                    <a:pt x="21856" y="999"/>
                    <a:pt x="18568" y="247"/>
                  </a:cubicBezTo>
                  <a:cubicBezTo>
                    <a:pt x="17833" y="78"/>
                    <a:pt x="17101" y="0"/>
                    <a:pt x="16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225" y="-313537"/>
              <a:ext cx="3162367" cy="3221356"/>
            </a:xfrm>
            <a:custGeom>
              <a:avLst/>
              <a:gdLst/>
              <a:ahLst/>
              <a:cxnLst/>
              <a:rect l="l" t="t" r="r" b="b"/>
              <a:pathLst>
                <a:path w="69960" h="71265" extrusionOk="0">
                  <a:moveTo>
                    <a:pt x="69719" y="0"/>
                  </a:moveTo>
                  <a:cubicBezTo>
                    <a:pt x="68440" y="4497"/>
                    <a:pt x="67114" y="9148"/>
                    <a:pt x="64603" y="13195"/>
                  </a:cubicBezTo>
                  <a:cubicBezTo>
                    <a:pt x="61822" y="17675"/>
                    <a:pt x="57828" y="20684"/>
                    <a:pt x="53642" y="21451"/>
                  </a:cubicBezTo>
                  <a:cubicBezTo>
                    <a:pt x="52117" y="21733"/>
                    <a:pt x="50466" y="21761"/>
                    <a:pt x="48844" y="21761"/>
                  </a:cubicBezTo>
                  <a:cubicBezTo>
                    <a:pt x="48639" y="21761"/>
                    <a:pt x="48434" y="21760"/>
                    <a:pt x="48230" y="21760"/>
                  </a:cubicBezTo>
                  <a:cubicBezTo>
                    <a:pt x="48017" y="21759"/>
                    <a:pt x="47805" y="21759"/>
                    <a:pt x="47592" y="21759"/>
                  </a:cubicBezTo>
                  <a:cubicBezTo>
                    <a:pt x="44134" y="21759"/>
                    <a:pt x="40640" y="21899"/>
                    <a:pt x="38369" y="24424"/>
                  </a:cubicBezTo>
                  <a:cubicBezTo>
                    <a:pt x="35565" y="27544"/>
                    <a:pt x="36547" y="32218"/>
                    <a:pt x="37416" y="36341"/>
                  </a:cubicBezTo>
                  <a:cubicBezTo>
                    <a:pt x="37557" y="37011"/>
                    <a:pt x="37692" y="37647"/>
                    <a:pt x="37812" y="38281"/>
                  </a:cubicBezTo>
                  <a:cubicBezTo>
                    <a:pt x="39735" y="48405"/>
                    <a:pt x="35935" y="59353"/>
                    <a:pt x="28356" y="65521"/>
                  </a:cubicBezTo>
                  <a:cubicBezTo>
                    <a:pt x="23874" y="69170"/>
                    <a:pt x="18203" y="71038"/>
                    <a:pt x="12621" y="71038"/>
                  </a:cubicBezTo>
                  <a:cubicBezTo>
                    <a:pt x="8190" y="71038"/>
                    <a:pt x="3816" y="69861"/>
                    <a:pt x="138" y="67463"/>
                  </a:cubicBezTo>
                  <a:lnTo>
                    <a:pt x="1" y="67672"/>
                  </a:lnTo>
                  <a:cubicBezTo>
                    <a:pt x="3595" y="70014"/>
                    <a:pt x="8007" y="71264"/>
                    <a:pt x="12593" y="71264"/>
                  </a:cubicBezTo>
                  <a:cubicBezTo>
                    <a:pt x="13223" y="71264"/>
                    <a:pt x="13859" y="71238"/>
                    <a:pt x="14503" y="71192"/>
                  </a:cubicBezTo>
                  <a:cubicBezTo>
                    <a:pt x="19680" y="70804"/>
                    <a:pt x="24656" y="68859"/>
                    <a:pt x="28519" y="65715"/>
                  </a:cubicBezTo>
                  <a:cubicBezTo>
                    <a:pt x="32346" y="62600"/>
                    <a:pt x="35268" y="58310"/>
                    <a:pt x="36963" y="53312"/>
                  </a:cubicBezTo>
                  <a:cubicBezTo>
                    <a:pt x="38626" y="48419"/>
                    <a:pt x="39005" y="43205"/>
                    <a:pt x="38060" y="38233"/>
                  </a:cubicBezTo>
                  <a:cubicBezTo>
                    <a:pt x="37940" y="37599"/>
                    <a:pt x="37801" y="36933"/>
                    <a:pt x="37664" y="36290"/>
                  </a:cubicBezTo>
                  <a:cubicBezTo>
                    <a:pt x="36765" y="32026"/>
                    <a:pt x="35837" y="27616"/>
                    <a:pt x="38555" y="24591"/>
                  </a:cubicBezTo>
                  <a:cubicBezTo>
                    <a:pt x="40780" y="22116"/>
                    <a:pt x="44121" y="22007"/>
                    <a:pt x="47693" y="22007"/>
                  </a:cubicBezTo>
                  <a:cubicBezTo>
                    <a:pt x="47871" y="22007"/>
                    <a:pt x="48050" y="22007"/>
                    <a:pt x="48230" y="22008"/>
                  </a:cubicBezTo>
                  <a:cubicBezTo>
                    <a:pt x="48460" y="22008"/>
                    <a:pt x="48691" y="22009"/>
                    <a:pt x="48923" y="22009"/>
                  </a:cubicBezTo>
                  <a:cubicBezTo>
                    <a:pt x="50531" y="22009"/>
                    <a:pt x="52167" y="21977"/>
                    <a:pt x="53688" y="21699"/>
                  </a:cubicBezTo>
                  <a:cubicBezTo>
                    <a:pt x="57941" y="20917"/>
                    <a:pt x="61998" y="17866"/>
                    <a:pt x="64816" y="13326"/>
                  </a:cubicBezTo>
                  <a:cubicBezTo>
                    <a:pt x="67345" y="9251"/>
                    <a:pt x="68675" y="4584"/>
                    <a:pt x="69960" y="69"/>
                  </a:cubicBezTo>
                  <a:lnTo>
                    <a:pt x="69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17925" y="4138550"/>
              <a:ext cx="3362050" cy="1665525"/>
            </a:xfrm>
            <a:custGeom>
              <a:avLst/>
              <a:gdLst/>
              <a:ahLst/>
              <a:cxnLst/>
              <a:rect l="l" t="t" r="r" b="b"/>
              <a:pathLst>
                <a:path w="134482" h="66621" extrusionOk="0">
                  <a:moveTo>
                    <a:pt x="51432" y="0"/>
                  </a:moveTo>
                  <a:cubicBezTo>
                    <a:pt x="43021" y="0"/>
                    <a:pt x="34599" y="2193"/>
                    <a:pt x="26846" y="6228"/>
                  </a:cubicBezTo>
                  <a:cubicBezTo>
                    <a:pt x="24151" y="7632"/>
                    <a:pt x="21536" y="9257"/>
                    <a:pt x="19034" y="11095"/>
                  </a:cubicBezTo>
                  <a:cubicBezTo>
                    <a:pt x="13567" y="15093"/>
                    <a:pt x="8236" y="20185"/>
                    <a:pt x="4689" y="25995"/>
                  </a:cubicBezTo>
                  <a:cubicBezTo>
                    <a:pt x="1603" y="31052"/>
                    <a:pt x="0" y="37324"/>
                    <a:pt x="1751" y="42982"/>
                  </a:cubicBezTo>
                  <a:cubicBezTo>
                    <a:pt x="3045" y="47161"/>
                    <a:pt x="6046" y="50642"/>
                    <a:pt x="9539" y="53275"/>
                  </a:cubicBezTo>
                  <a:cubicBezTo>
                    <a:pt x="15419" y="57704"/>
                    <a:pt x="21911" y="60189"/>
                    <a:pt x="29104" y="61374"/>
                  </a:cubicBezTo>
                  <a:cubicBezTo>
                    <a:pt x="37277" y="62722"/>
                    <a:pt x="45485" y="63861"/>
                    <a:pt x="53715" y="64791"/>
                  </a:cubicBezTo>
                  <a:cubicBezTo>
                    <a:pt x="63141" y="65856"/>
                    <a:pt x="72739" y="66621"/>
                    <a:pt x="82278" y="66621"/>
                  </a:cubicBezTo>
                  <a:cubicBezTo>
                    <a:pt x="97759" y="66621"/>
                    <a:pt x="113082" y="64606"/>
                    <a:pt x="127252" y="58584"/>
                  </a:cubicBezTo>
                  <a:cubicBezTo>
                    <a:pt x="130193" y="57334"/>
                    <a:pt x="133381" y="55548"/>
                    <a:pt x="134141" y="52443"/>
                  </a:cubicBezTo>
                  <a:cubicBezTo>
                    <a:pt x="134481" y="51051"/>
                    <a:pt x="134267" y="49570"/>
                    <a:pt x="133781" y="48224"/>
                  </a:cubicBezTo>
                  <a:cubicBezTo>
                    <a:pt x="132939" y="45887"/>
                    <a:pt x="131286" y="43851"/>
                    <a:pt x="129173" y="42551"/>
                  </a:cubicBezTo>
                  <a:cubicBezTo>
                    <a:pt x="127124" y="41292"/>
                    <a:pt x="124735" y="40739"/>
                    <a:pt x="122424" y="40079"/>
                  </a:cubicBezTo>
                  <a:cubicBezTo>
                    <a:pt x="112093" y="37124"/>
                    <a:pt x="102142" y="31607"/>
                    <a:pt x="94505" y="23996"/>
                  </a:cubicBezTo>
                  <a:cubicBezTo>
                    <a:pt x="88960" y="18469"/>
                    <a:pt x="84319" y="12523"/>
                    <a:pt x="77717" y="8066"/>
                  </a:cubicBezTo>
                  <a:cubicBezTo>
                    <a:pt x="69533" y="2543"/>
                    <a:pt x="60489" y="0"/>
                    <a:pt x="51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80138" y="1692609"/>
              <a:ext cx="4770785" cy="4947666"/>
            </a:xfrm>
            <a:custGeom>
              <a:avLst/>
              <a:gdLst/>
              <a:ahLst/>
              <a:cxnLst/>
              <a:rect l="l" t="t" r="r" b="b"/>
              <a:pathLst>
                <a:path w="102924" h="106740" extrusionOk="0">
                  <a:moveTo>
                    <a:pt x="59886" y="1"/>
                  </a:moveTo>
                  <a:cubicBezTo>
                    <a:pt x="55848" y="1"/>
                    <a:pt x="51817" y="886"/>
                    <a:pt x="48323" y="2740"/>
                  </a:cubicBezTo>
                  <a:cubicBezTo>
                    <a:pt x="39634" y="7349"/>
                    <a:pt x="39644" y="14701"/>
                    <a:pt x="38283" y="23384"/>
                  </a:cubicBezTo>
                  <a:cubicBezTo>
                    <a:pt x="37227" y="30128"/>
                    <a:pt x="33264" y="37058"/>
                    <a:pt x="27052" y="40233"/>
                  </a:cubicBezTo>
                  <a:cubicBezTo>
                    <a:pt x="19968" y="43849"/>
                    <a:pt x="8700" y="48342"/>
                    <a:pt x="6745" y="57037"/>
                  </a:cubicBezTo>
                  <a:cubicBezTo>
                    <a:pt x="6228" y="59342"/>
                    <a:pt x="6657" y="61704"/>
                    <a:pt x="6028" y="64004"/>
                  </a:cubicBezTo>
                  <a:cubicBezTo>
                    <a:pt x="5383" y="66356"/>
                    <a:pt x="3275" y="68223"/>
                    <a:pt x="2274" y="70485"/>
                  </a:cubicBezTo>
                  <a:cubicBezTo>
                    <a:pt x="1256" y="72789"/>
                    <a:pt x="664" y="75289"/>
                    <a:pt x="570" y="77807"/>
                  </a:cubicBezTo>
                  <a:cubicBezTo>
                    <a:pt x="0" y="92886"/>
                    <a:pt x="15837" y="102490"/>
                    <a:pt x="28884" y="104967"/>
                  </a:cubicBezTo>
                  <a:cubicBezTo>
                    <a:pt x="29701" y="105121"/>
                    <a:pt x="30524" y="105271"/>
                    <a:pt x="31353" y="105406"/>
                  </a:cubicBezTo>
                  <a:cubicBezTo>
                    <a:pt x="36436" y="106246"/>
                    <a:pt x="41752" y="106739"/>
                    <a:pt x="46985" y="106739"/>
                  </a:cubicBezTo>
                  <a:cubicBezTo>
                    <a:pt x="49842" y="106739"/>
                    <a:pt x="52675" y="106592"/>
                    <a:pt x="55431" y="106275"/>
                  </a:cubicBezTo>
                  <a:cubicBezTo>
                    <a:pt x="66647" y="104980"/>
                    <a:pt x="77398" y="100434"/>
                    <a:pt x="85968" y="93052"/>
                  </a:cubicBezTo>
                  <a:cubicBezTo>
                    <a:pt x="90936" y="88772"/>
                    <a:pt x="95224" y="83615"/>
                    <a:pt x="98026" y="77685"/>
                  </a:cubicBezTo>
                  <a:cubicBezTo>
                    <a:pt x="102336" y="68560"/>
                    <a:pt x="102924" y="57959"/>
                    <a:pt x="100923" y="48069"/>
                  </a:cubicBezTo>
                  <a:cubicBezTo>
                    <a:pt x="98924" y="38180"/>
                    <a:pt x="94473" y="28926"/>
                    <a:pt x="89108" y="20379"/>
                  </a:cubicBezTo>
                  <a:cubicBezTo>
                    <a:pt x="84511" y="13057"/>
                    <a:pt x="78880" y="5900"/>
                    <a:pt x="71000" y="2342"/>
                  </a:cubicBezTo>
                  <a:cubicBezTo>
                    <a:pt x="67593" y="805"/>
                    <a:pt x="63736" y="1"/>
                    <a:pt x="59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2288200" y="972250"/>
            <a:ext cx="4567500" cy="2480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4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1573050" y="3514900"/>
            <a:ext cx="5997900" cy="385200"/>
          </a:xfrm>
          <a:prstGeom prst="rect">
            <a:avLst/>
          </a:prstGeom>
          <a:solidFill>
            <a:schemeClr val="accen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2"/>
          <p:cNvSpPr/>
          <p:nvPr/>
        </p:nvSpPr>
        <p:spPr>
          <a:xfrm rot="6937260" flipH="1">
            <a:off x="7718730" y="4135609"/>
            <a:ext cx="2386906" cy="1168032"/>
          </a:xfrm>
          <a:custGeom>
            <a:avLst/>
            <a:gdLst/>
            <a:ahLst/>
            <a:cxnLst/>
            <a:rect l="l" t="t" r="r" b="b"/>
            <a:pathLst>
              <a:path w="52815" h="25845" extrusionOk="0">
                <a:moveTo>
                  <a:pt x="16375" y="0"/>
                </a:moveTo>
                <a:cubicBezTo>
                  <a:pt x="11695" y="0"/>
                  <a:pt x="7254" y="3229"/>
                  <a:pt x="3763" y="6073"/>
                </a:cubicBezTo>
                <a:cubicBezTo>
                  <a:pt x="0" y="9142"/>
                  <a:pt x="168" y="13798"/>
                  <a:pt x="2552" y="17814"/>
                </a:cubicBezTo>
                <a:cubicBezTo>
                  <a:pt x="3929" y="20141"/>
                  <a:pt x="5671" y="22400"/>
                  <a:pt x="8128" y="23526"/>
                </a:cubicBezTo>
                <a:cubicBezTo>
                  <a:pt x="9637" y="24218"/>
                  <a:pt x="11314" y="24432"/>
                  <a:pt x="12962" y="24628"/>
                </a:cubicBezTo>
                <a:cubicBezTo>
                  <a:pt x="18541" y="25295"/>
                  <a:pt x="24190" y="25844"/>
                  <a:pt x="29805" y="25844"/>
                </a:cubicBezTo>
                <a:cubicBezTo>
                  <a:pt x="34398" y="25844"/>
                  <a:pt x="38968" y="25477"/>
                  <a:pt x="43460" y="24508"/>
                </a:cubicBezTo>
                <a:cubicBezTo>
                  <a:pt x="45588" y="24048"/>
                  <a:pt x="47733" y="23436"/>
                  <a:pt x="49518" y="22189"/>
                </a:cubicBezTo>
                <a:cubicBezTo>
                  <a:pt x="51304" y="20945"/>
                  <a:pt x="52692" y="18963"/>
                  <a:pt x="52739" y="16786"/>
                </a:cubicBezTo>
                <a:cubicBezTo>
                  <a:pt x="52814" y="13258"/>
                  <a:pt x="49505" y="10576"/>
                  <a:pt x="46204" y="9335"/>
                </a:cubicBezTo>
                <a:cubicBezTo>
                  <a:pt x="40195" y="7077"/>
                  <a:pt x="33327" y="7610"/>
                  <a:pt x="27545" y="4818"/>
                </a:cubicBezTo>
                <a:cubicBezTo>
                  <a:pt x="24511" y="3353"/>
                  <a:pt x="21856" y="999"/>
                  <a:pt x="18568" y="247"/>
                </a:cubicBezTo>
                <a:cubicBezTo>
                  <a:pt x="17833" y="78"/>
                  <a:pt x="17101" y="0"/>
                  <a:pt x="16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985265" y="1003879"/>
            <a:ext cx="598221" cy="385265"/>
          </a:xfrm>
          <a:custGeom>
            <a:avLst/>
            <a:gdLst/>
            <a:ahLst/>
            <a:cxnLst/>
            <a:rect l="l" t="t" r="r" b="b"/>
            <a:pathLst>
              <a:path w="9360" h="6028" extrusionOk="0">
                <a:moveTo>
                  <a:pt x="3928" y="0"/>
                </a:moveTo>
                <a:cubicBezTo>
                  <a:pt x="2889" y="0"/>
                  <a:pt x="1876" y="522"/>
                  <a:pt x="1241" y="1859"/>
                </a:cubicBezTo>
                <a:cubicBezTo>
                  <a:pt x="1" y="4475"/>
                  <a:pt x="1885" y="6028"/>
                  <a:pt x="4041" y="6028"/>
                </a:cubicBezTo>
                <a:cubicBezTo>
                  <a:pt x="4897" y="6028"/>
                  <a:pt x="5796" y="5783"/>
                  <a:pt x="6559" y="5263"/>
                </a:cubicBezTo>
                <a:cubicBezTo>
                  <a:pt x="9360" y="3352"/>
                  <a:pt x="6562" y="0"/>
                  <a:pt x="3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TITLE_1_1_1">
    <p:bg>
      <p:bgPr>
        <a:solidFill>
          <a:schemeClr val="accent3"/>
        </a:solidFill>
        <a:effectLst/>
      </p:bgPr>
    </p:bg>
    <p:spTree>
      <p:nvGrpSpPr>
        <p:cNvPr id="1" name="Shape 450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5">
  <p:cSld name="TITLE_1_1_1_1">
    <p:bg>
      <p:bgPr>
        <a:solidFill>
          <a:schemeClr val="accent4"/>
        </a:solidFill>
        <a:effectLst/>
      </p:bgPr>
    </p:bg>
    <p:spTree>
      <p:nvGrpSpPr>
        <p:cNvPr id="1" name="Shape 450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grpSp>
        <p:nvGrpSpPr>
          <p:cNvPr id="38" name="Google Shape;38;p4"/>
          <p:cNvGrpSpPr/>
          <p:nvPr/>
        </p:nvGrpSpPr>
        <p:grpSpPr>
          <a:xfrm>
            <a:off x="-597136" y="-1290171"/>
            <a:ext cx="9801636" cy="7083093"/>
            <a:chOff x="-597136" y="-1290171"/>
            <a:chExt cx="9801636" cy="7083093"/>
          </a:xfrm>
        </p:grpSpPr>
        <p:sp>
          <p:nvSpPr>
            <p:cNvPr id="39" name="Google Shape;39;p4"/>
            <p:cNvSpPr/>
            <p:nvPr/>
          </p:nvSpPr>
          <p:spPr>
            <a:xfrm>
              <a:off x="7526852" y="-33486"/>
              <a:ext cx="1617153" cy="1423903"/>
            </a:xfrm>
            <a:custGeom>
              <a:avLst/>
              <a:gdLst/>
              <a:ahLst/>
              <a:cxnLst/>
              <a:rect l="l" t="t" r="r" b="b"/>
              <a:pathLst>
                <a:path w="33364" h="29377" extrusionOk="0">
                  <a:moveTo>
                    <a:pt x="445" y="1"/>
                  </a:moveTo>
                  <a:cubicBezTo>
                    <a:pt x="302" y="1"/>
                    <a:pt x="151" y="22"/>
                    <a:pt x="0" y="45"/>
                  </a:cubicBezTo>
                  <a:cubicBezTo>
                    <a:pt x="20" y="45"/>
                    <a:pt x="40" y="45"/>
                    <a:pt x="59" y="45"/>
                  </a:cubicBezTo>
                  <a:cubicBezTo>
                    <a:pt x="1683" y="45"/>
                    <a:pt x="3286" y="753"/>
                    <a:pt x="4752" y="1516"/>
                  </a:cubicBezTo>
                  <a:cubicBezTo>
                    <a:pt x="6898" y="2634"/>
                    <a:pt x="8961" y="4198"/>
                    <a:pt x="9958" y="6476"/>
                  </a:cubicBezTo>
                  <a:cubicBezTo>
                    <a:pt x="11006" y="8877"/>
                    <a:pt x="10827" y="11635"/>
                    <a:pt x="10366" y="14155"/>
                  </a:cubicBezTo>
                  <a:cubicBezTo>
                    <a:pt x="9736" y="17630"/>
                    <a:pt x="8407" y="21398"/>
                    <a:pt x="9345" y="24936"/>
                  </a:cubicBezTo>
                  <a:cubicBezTo>
                    <a:pt x="10154" y="27972"/>
                    <a:pt x="12727" y="29102"/>
                    <a:pt x="15471" y="29102"/>
                  </a:cubicBezTo>
                  <a:cubicBezTo>
                    <a:pt x="16424" y="29102"/>
                    <a:pt x="17398" y="28965"/>
                    <a:pt x="18326" y="28725"/>
                  </a:cubicBezTo>
                  <a:cubicBezTo>
                    <a:pt x="21248" y="27969"/>
                    <a:pt x="24215" y="26353"/>
                    <a:pt x="27227" y="26353"/>
                  </a:cubicBezTo>
                  <a:cubicBezTo>
                    <a:pt x="28335" y="26353"/>
                    <a:pt x="29450" y="26572"/>
                    <a:pt x="30570" y="27134"/>
                  </a:cubicBezTo>
                  <a:cubicBezTo>
                    <a:pt x="31647" y="27674"/>
                    <a:pt x="32599" y="28449"/>
                    <a:pt x="33364" y="29377"/>
                  </a:cubicBezTo>
                  <a:lnTo>
                    <a:pt x="33364" y="10"/>
                  </a:lnTo>
                  <a:lnTo>
                    <a:pt x="596" y="10"/>
                  </a:lnTo>
                  <a:cubicBezTo>
                    <a:pt x="547" y="4"/>
                    <a:pt x="496" y="1"/>
                    <a:pt x="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flipH="1">
              <a:off x="8553125" y="4027570"/>
              <a:ext cx="651375" cy="1109954"/>
            </a:xfrm>
            <a:custGeom>
              <a:avLst/>
              <a:gdLst/>
              <a:ahLst/>
              <a:cxnLst/>
              <a:rect l="l" t="t" r="r" b="b"/>
              <a:pathLst>
                <a:path w="20839" h="35510" extrusionOk="0">
                  <a:moveTo>
                    <a:pt x="1" y="1"/>
                  </a:moveTo>
                  <a:lnTo>
                    <a:pt x="1" y="35510"/>
                  </a:lnTo>
                  <a:cubicBezTo>
                    <a:pt x="405" y="33962"/>
                    <a:pt x="1953" y="32416"/>
                    <a:pt x="2970" y="31699"/>
                  </a:cubicBezTo>
                  <a:cubicBezTo>
                    <a:pt x="5126" y="30183"/>
                    <a:pt x="7328" y="28954"/>
                    <a:pt x="9733" y="27857"/>
                  </a:cubicBezTo>
                  <a:cubicBezTo>
                    <a:pt x="12107" y="26774"/>
                    <a:pt x="14522" y="25697"/>
                    <a:pt x="16572" y="24078"/>
                  </a:cubicBezTo>
                  <a:cubicBezTo>
                    <a:pt x="19081" y="22095"/>
                    <a:pt x="20838" y="19156"/>
                    <a:pt x="20797" y="15889"/>
                  </a:cubicBezTo>
                  <a:cubicBezTo>
                    <a:pt x="20773" y="13947"/>
                    <a:pt x="20064" y="12000"/>
                    <a:pt x="18735" y="10588"/>
                  </a:cubicBezTo>
                  <a:cubicBezTo>
                    <a:pt x="16768" y="8504"/>
                    <a:pt x="14076" y="8061"/>
                    <a:pt x="11457" y="7303"/>
                  </a:cubicBezTo>
                  <a:cubicBezTo>
                    <a:pt x="8618" y="6483"/>
                    <a:pt x="5694" y="5548"/>
                    <a:pt x="3101" y="4091"/>
                  </a:cubicBezTo>
                  <a:cubicBezTo>
                    <a:pt x="1651" y="3278"/>
                    <a:pt x="610" y="166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60500" y="4042524"/>
              <a:ext cx="651374" cy="1121953"/>
            </a:xfrm>
            <a:custGeom>
              <a:avLst/>
              <a:gdLst/>
              <a:ahLst/>
              <a:cxnLst/>
              <a:rect l="l" t="t" r="r" b="b"/>
              <a:pathLst>
                <a:path w="62783" h="108140" extrusionOk="0">
                  <a:moveTo>
                    <a:pt x="5699" y="1"/>
                  </a:moveTo>
                  <a:cubicBezTo>
                    <a:pt x="3599" y="1"/>
                    <a:pt x="1440" y="820"/>
                    <a:pt x="0" y="2453"/>
                  </a:cubicBezTo>
                  <a:lnTo>
                    <a:pt x="0" y="108139"/>
                  </a:lnTo>
                  <a:lnTo>
                    <a:pt x="60641" y="108139"/>
                  </a:lnTo>
                  <a:cubicBezTo>
                    <a:pt x="62782" y="90176"/>
                    <a:pt x="55581" y="71699"/>
                    <a:pt x="42289" y="59369"/>
                  </a:cubicBezTo>
                  <a:cubicBezTo>
                    <a:pt x="34510" y="52155"/>
                    <a:pt x="25381" y="46379"/>
                    <a:pt x="19623" y="37235"/>
                  </a:cubicBezTo>
                  <a:cubicBezTo>
                    <a:pt x="13812" y="28009"/>
                    <a:pt x="11377" y="17474"/>
                    <a:pt x="12120" y="6634"/>
                  </a:cubicBezTo>
                  <a:cubicBezTo>
                    <a:pt x="12422" y="2202"/>
                    <a:pt x="9140" y="1"/>
                    <a:pt x="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2700000">
              <a:off x="5484018" y="-1009555"/>
              <a:ext cx="1386539" cy="1431238"/>
            </a:xfrm>
            <a:custGeom>
              <a:avLst/>
              <a:gdLst/>
              <a:ahLst/>
              <a:cxnLst/>
              <a:rect l="l" t="t" r="r" b="b"/>
              <a:pathLst>
                <a:path w="25157" h="25968" extrusionOk="0">
                  <a:moveTo>
                    <a:pt x="13603" y="0"/>
                  </a:moveTo>
                  <a:cubicBezTo>
                    <a:pt x="12500" y="0"/>
                    <a:pt x="11390" y="179"/>
                    <a:pt x="10309" y="561"/>
                  </a:cubicBezTo>
                  <a:cubicBezTo>
                    <a:pt x="7407" y="1588"/>
                    <a:pt x="4803" y="3116"/>
                    <a:pt x="2906" y="5642"/>
                  </a:cubicBezTo>
                  <a:cubicBezTo>
                    <a:pt x="1847" y="7057"/>
                    <a:pt x="1040" y="8588"/>
                    <a:pt x="664" y="10335"/>
                  </a:cubicBezTo>
                  <a:cubicBezTo>
                    <a:pt x="0" y="13430"/>
                    <a:pt x="306" y="16509"/>
                    <a:pt x="854" y="19575"/>
                  </a:cubicBezTo>
                  <a:cubicBezTo>
                    <a:pt x="1236" y="21720"/>
                    <a:pt x="2461" y="23291"/>
                    <a:pt x="4341" y="24353"/>
                  </a:cubicBezTo>
                  <a:cubicBezTo>
                    <a:pt x="6193" y="25401"/>
                    <a:pt x="8177" y="25968"/>
                    <a:pt x="10566" y="25968"/>
                  </a:cubicBezTo>
                  <a:cubicBezTo>
                    <a:pt x="10615" y="25968"/>
                    <a:pt x="10665" y="25967"/>
                    <a:pt x="10714" y="25967"/>
                  </a:cubicBezTo>
                  <a:cubicBezTo>
                    <a:pt x="11305" y="25934"/>
                    <a:pt x="12172" y="25921"/>
                    <a:pt x="13022" y="25748"/>
                  </a:cubicBezTo>
                  <a:cubicBezTo>
                    <a:pt x="13630" y="25625"/>
                    <a:pt x="14237" y="25496"/>
                    <a:pt x="14829" y="25306"/>
                  </a:cubicBezTo>
                  <a:cubicBezTo>
                    <a:pt x="21056" y="23297"/>
                    <a:pt x="25157" y="17319"/>
                    <a:pt x="24934" y="10601"/>
                  </a:cubicBezTo>
                  <a:cubicBezTo>
                    <a:pt x="24737" y="4708"/>
                    <a:pt x="19271" y="0"/>
                    <a:pt x="13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4"/>
            <p:cNvGrpSpPr/>
            <p:nvPr/>
          </p:nvGrpSpPr>
          <p:grpSpPr>
            <a:xfrm rot="-1466185" flipH="1">
              <a:off x="81976" y="110670"/>
              <a:ext cx="651436" cy="537339"/>
              <a:chOff x="100283" y="1775289"/>
              <a:chExt cx="940950" cy="776248"/>
            </a:xfrm>
          </p:grpSpPr>
          <p:sp>
            <p:nvSpPr>
              <p:cNvPr id="44" name="Google Shape;44;p4"/>
              <p:cNvSpPr/>
              <p:nvPr/>
            </p:nvSpPr>
            <p:spPr>
              <a:xfrm rot="2700000">
                <a:off x="392368" y="1875264"/>
                <a:ext cx="521481" cy="576299"/>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1513453">
                <a:off x="943095" y="2423631"/>
                <a:ext cx="52396" cy="66672"/>
              </a:xfrm>
              <a:custGeom>
                <a:avLst/>
                <a:gdLst/>
                <a:ahLst/>
                <a:cxnLst/>
                <a:rect l="l" t="t" r="r" b="b"/>
                <a:pathLst>
                  <a:path w="980" h="1247" extrusionOk="0">
                    <a:moveTo>
                      <a:pt x="543" y="1"/>
                    </a:moveTo>
                    <a:cubicBezTo>
                      <a:pt x="216" y="1"/>
                      <a:pt x="55" y="205"/>
                      <a:pt x="0" y="533"/>
                    </a:cubicBezTo>
                    <a:cubicBezTo>
                      <a:pt x="83" y="809"/>
                      <a:pt x="60" y="1157"/>
                      <a:pt x="446" y="1243"/>
                    </a:cubicBezTo>
                    <a:cubicBezTo>
                      <a:pt x="455" y="1245"/>
                      <a:pt x="465" y="1246"/>
                      <a:pt x="474" y="1246"/>
                    </a:cubicBezTo>
                    <a:cubicBezTo>
                      <a:pt x="683" y="1246"/>
                      <a:pt x="980" y="776"/>
                      <a:pt x="977" y="443"/>
                    </a:cubicBezTo>
                    <a:cubicBezTo>
                      <a:pt x="977" y="180"/>
                      <a:pt x="844" y="15"/>
                      <a:pt x="575" y="1"/>
                    </a:cubicBezTo>
                    <a:cubicBezTo>
                      <a:pt x="564" y="1"/>
                      <a:pt x="55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513453">
                <a:off x="417818" y="1811987"/>
                <a:ext cx="48921" cy="50311"/>
              </a:xfrm>
              <a:custGeom>
                <a:avLst/>
                <a:gdLst/>
                <a:ahLst/>
                <a:cxnLst/>
                <a:rect l="l" t="t" r="r" b="b"/>
                <a:pathLst>
                  <a:path w="915" h="941" extrusionOk="0">
                    <a:moveTo>
                      <a:pt x="412" y="1"/>
                    </a:moveTo>
                    <a:cubicBezTo>
                      <a:pt x="136" y="1"/>
                      <a:pt x="4" y="186"/>
                      <a:pt x="1" y="489"/>
                    </a:cubicBezTo>
                    <a:cubicBezTo>
                      <a:pt x="17" y="765"/>
                      <a:pt x="174" y="938"/>
                      <a:pt x="476" y="941"/>
                    </a:cubicBezTo>
                    <a:cubicBezTo>
                      <a:pt x="768" y="941"/>
                      <a:pt x="914" y="775"/>
                      <a:pt x="905" y="486"/>
                    </a:cubicBezTo>
                    <a:cubicBezTo>
                      <a:pt x="894" y="187"/>
                      <a:pt x="721" y="7"/>
                      <a:pt x="426" y="1"/>
                    </a:cubicBezTo>
                    <a:cubicBezTo>
                      <a:pt x="422" y="1"/>
                      <a:pt x="417" y="1"/>
                      <a:pt x="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1513453">
                <a:off x="856474" y="2505867"/>
                <a:ext cx="39992" cy="32133"/>
              </a:xfrm>
              <a:custGeom>
                <a:avLst/>
                <a:gdLst/>
                <a:ahLst/>
                <a:cxnLst/>
                <a:rect l="l" t="t" r="r" b="b"/>
                <a:pathLst>
                  <a:path w="748" h="601" extrusionOk="0">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1513430">
                <a:off x="123690" y="2026916"/>
                <a:ext cx="117883" cy="136229"/>
              </a:xfrm>
              <a:custGeom>
                <a:avLst/>
                <a:gdLst/>
                <a:ahLst/>
                <a:cxnLst/>
                <a:rect l="l" t="t" r="r" b="b"/>
                <a:pathLst>
                  <a:path w="1356" h="1567" extrusionOk="0">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13453">
                <a:off x="269923" y="2015287"/>
                <a:ext cx="39992" cy="32133"/>
              </a:xfrm>
              <a:custGeom>
                <a:avLst/>
                <a:gdLst/>
                <a:ahLst/>
                <a:cxnLst/>
                <a:rect l="l" t="t" r="r" b="b"/>
                <a:pathLst>
                  <a:path w="748" h="601" extrusionOk="0">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4"/>
            <p:cNvSpPr/>
            <p:nvPr/>
          </p:nvSpPr>
          <p:spPr>
            <a:xfrm rot="3566524">
              <a:off x="-831694" y="3531415"/>
              <a:ext cx="3103394" cy="1226878"/>
            </a:xfrm>
            <a:custGeom>
              <a:avLst/>
              <a:gdLst/>
              <a:ahLst/>
              <a:cxnLst/>
              <a:rect l="l" t="t" r="r" b="b"/>
              <a:pathLst>
                <a:path w="124138" h="49076" extrusionOk="0">
                  <a:moveTo>
                    <a:pt x="124106" y="1"/>
                  </a:moveTo>
                  <a:lnTo>
                    <a:pt x="123857" y="2"/>
                  </a:lnTo>
                  <a:cubicBezTo>
                    <a:pt x="123886" y="4910"/>
                    <a:pt x="120994" y="9749"/>
                    <a:pt x="116660" y="12049"/>
                  </a:cubicBezTo>
                  <a:cubicBezTo>
                    <a:pt x="115776" y="12519"/>
                    <a:pt x="114824" y="12894"/>
                    <a:pt x="113903" y="13260"/>
                  </a:cubicBezTo>
                  <a:cubicBezTo>
                    <a:pt x="113005" y="13617"/>
                    <a:pt x="112073" y="13983"/>
                    <a:pt x="111200" y="14442"/>
                  </a:cubicBezTo>
                  <a:cubicBezTo>
                    <a:pt x="105054" y="17652"/>
                    <a:pt x="103273" y="23996"/>
                    <a:pt x="101554" y="30133"/>
                  </a:cubicBezTo>
                  <a:cubicBezTo>
                    <a:pt x="99950" y="35855"/>
                    <a:pt x="98290" y="41772"/>
                    <a:pt x="93127" y="45291"/>
                  </a:cubicBezTo>
                  <a:cubicBezTo>
                    <a:pt x="89656" y="47655"/>
                    <a:pt x="86237" y="48835"/>
                    <a:pt x="82815" y="48835"/>
                  </a:cubicBezTo>
                  <a:cubicBezTo>
                    <a:pt x="79912" y="48835"/>
                    <a:pt x="77007" y="47985"/>
                    <a:pt x="74066" y="46286"/>
                  </a:cubicBezTo>
                  <a:cubicBezTo>
                    <a:pt x="68472" y="43055"/>
                    <a:pt x="63532" y="37229"/>
                    <a:pt x="59170" y="32085"/>
                  </a:cubicBezTo>
                  <a:cubicBezTo>
                    <a:pt x="58088" y="30809"/>
                    <a:pt x="57064" y="29606"/>
                    <a:pt x="56052" y="28457"/>
                  </a:cubicBezTo>
                  <a:cubicBezTo>
                    <a:pt x="48334" y="19719"/>
                    <a:pt x="39183" y="14551"/>
                    <a:pt x="28856" y="13095"/>
                  </a:cubicBezTo>
                  <a:cubicBezTo>
                    <a:pt x="27553" y="12913"/>
                    <a:pt x="26235" y="12822"/>
                    <a:pt x="24911" y="12822"/>
                  </a:cubicBezTo>
                  <a:cubicBezTo>
                    <a:pt x="20841" y="12822"/>
                    <a:pt x="16716" y="13681"/>
                    <a:pt x="12796" y="15366"/>
                  </a:cubicBezTo>
                  <a:cubicBezTo>
                    <a:pt x="7637" y="17581"/>
                    <a:pt x="3212" y="21054"/>
                    <a:pt x="0" y="25408"/>
                  </a:cubicBezTo>
                  <a:lnTo>
                    <a:pt x="202" y="25556"/>
                  </a:lnTo>
                  <a:cubicBezTo>
                    <a:pt x="5919" y="17807"/>
                    <a:pt x="15517" y="13077"/>
                    <a:pt x="24981" y="13077"/>
                  </a:cubicBezTo>
                  <a:cubicBezTo>
                    <a:pt x="26267" y="13077"/>
                    <a:pt x="27550" y="13164"/>
                    <a:pt x="28821" y="13343"/>
                  </a:cubicBezTo>
                  <a:cubicBezTo>
                    <a:pt x="39089" y="14787"/>
                    <a:pt x="48186" y="19928"/>
                    <a:pt x="55864" y="28622"/>
                  </a:cubicBezTo>
                  <a:cubicBezTo>
                    <a:pt x="56877" y="29765"/>
                    <a:pt x="57898" y="30970"/>
                    <a:pt x="58979" y="32246"/>
                  </a:cubicBezTo>
                  <a:cubicBezTo>
                    <a:pt x="65520" y="39958"/>
                    <a:pt x="73250" y="49076"/>
                    <a:pt x="82825" y="49076"/>
                  </a:cubicBezTo>
                  <a:cubicBezTo>
                    <a:pt x="82826" y="49076"/>
                    <a:pt x="82827" y="49076"/>
                    <a:pt x="82828" y="49076"/>
                  </a:cubicBezTo>
                  <a:cubicBezTo>
                    <a:pt x="86084" y="49074"/>
                    <a:pt x="89559" y="48018"/>
                    <a:pt x="93266" y="45494"/>
                  </a:cubicBezTo>
                  <a:cubicBezTo>
                    <a:pt x="98506" y="41924"/>
                    <a:pt x="100180" y="35964"/>
                    <a:pt x="101794" y="30197"/>
                  </a:cubicBezTo>
                  <a:cubicBezTo>
                    <a:pt x="103578" y="23833"/>
                    <a:pt x="105265" y="17820"/>
                    <a:pt x="111315" y="14662"/>
                  </a:cubicBezTo>
                  <a:cubicBezTo>
                    <a:pt x="112176" y="14210"/>
                    <a:pt x="113101" y="13844"/>
                    <a:pt x="113996" y="13491"/>
                  </a:cubicBezTo>
                  <a:cubicBezTo>
                    <a:pt x="114922" y="13123"/>
                    <a:pt x="115882" y="12744"/>
                    <a:pt x="116779" y="12269"/>
                  </a:cubicBezTo>
                  <a:cubicBezTo>
                    <a:pt x="121194" y="9928"/>
                    <a:pt x="124138" y="4997"/>
                    <a:pt x="12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txBox="1">
            <a:spLocks noGrp="1"/>
          </p:cNvSpPr>
          <p:nvPr>
            <p:ph type="title"/>
          </p:nvPr>
        </p:nvSpPr>
        <p:spPr>
          <a:xfrm>
            <a:off x="720000" y="540000"/>
            <a:ext cx="7704000" cy="5643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720000" y="1237083"/>
            <a:ext cx="7704000" cy="3366300"/>
          </a:xfrm>
          <a:prstGeom prst="rect">
            <a:avLst/>
          </a:prstGeom>
          <a:solidFill>
            <a:schemeClr val="accent2"/>
          </a:solid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200">
                <a:solidFill>
                  <a:srgbClr val="434343"/>
                </a:solidFill>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grpSp>
        <p:nvGrpSpPr>
          <p:cNvPr id="80" name="Google Shape;80;p7"/>
          <p:cNvGrpSpPr/>
          <p:nvPr/>
        </p:nvGrpSpPr>
        <p:grpSpPr>
          <a:xfrm>
            <a:off x="-221600" y="-210475"/>
            <a:ext cx="9660144" cy="6787813"/>
            <a:chOff x="-221600" y="-210475"/>
            <a:chExt cx="9660144" cy="6787813"/>
          </a:xfrm>
        </p:grpSpPr>
        <p:sp>
          <p:nvSpPr>
            <p:cNvPr id="81" name="Google Shape;81;p7"/>
            <p:cNvSpPr/>
            <p:nvPr/>
          </p:nvSpPr>
          <p:spPr>
            <a:xfrm rot="10800000">
              <a:off x="2" y="3719602"/>
              <a:ext cx="1617153" cy="1423903"/>
            </a:xfrm>
            <a:custGeom>
              <a:avLst/>
              <a:gdLst/>
              <a:ahLst/>
              <a:cxnLst/>
              <a:rect l="l" t="t" r="r" b="b"/>
              <a:pathLst>
                <a:path w="33364" h="29377" extrusionOk="0">
                  <a:moveTo>
                    <a:pt x="445" y="1"/>
                  </a:moveTo>
                  <a:cubicBezTo>
                    <a:pt x="302" y="1"/>
                    <a:pt x="151" y="22"/>
                    <a:pt x="0" y="45"/>
                  </a:cubicBezTo>
                  <a:cubicBezTo>
                    <a:pt x="20" y="45"/>
                    <a:pt x="40" y="45"/>
                    <a:pt x="59" y="45"/>
                  </a:cubicBezTo>
                  <a:cubicBezTo>
                    <a:pt x="1683" y="45"/>
                    <a:pt x="3286" y="753"/>
                    <a:pt x="4752" y="1516"/>
                  </a:cubicBezTo>
                  <a:cubicBezTo>
                    <a:pt x="6898" y="2634"/>
                    <a:pt x="8961" y="4198"/>
                    <a:pt x="9958" y="6476"/>
                  </a:cubicBezTo>
                  <a:cubicBezTo>
                    <a:pt x="11006" y="8877"/>
                    <a:pt x="10827" y="11635"/>
                    <a:pt x="10366" y="14155"/>
                  </a:cubicBezTo>
                  <a:cubicBezTo>
                    <a:pt x="9736" y="17630"/>
                    <a:pt x="8407" y="21398"/>
                    <a:pt x="9345" y="24936"/>
                  </a:cubicBezTo>
                  <a:cubicBezTo>
                    <a:pt x="10154" y="27972"/>
                    <a:pt x="12727" y="29102"/>
                    <a:pt x="15471" y="29102"/>
                  </a:cubicBezTo>
                  <a:cubicBezTo>
                    <a:pt x="16424" y="29102"/>
                    <a:pt x="17398" y="28965"/>
                    <a:pt x="18326" y="28725"/>
                  </a:cubicBezTo>
                  <a:cubicBezTo>
                    <a:pt x="21248" y="27969"/>
                    <a:pt x="24215" y="26353"/>
                    <a:pt x="27227" y="26353"/>
                  </a:cubicBezTo>
                  <a:cubicBezTo>
                    <a:pt x="28335" y="26353"/>
                    <a:pt x="29450" y="26572"/>
                    <a:pt x="30570" y="27134"/>
                  </a:cubicBezTo>
                  <a:cubicBezTo>
                    <a:pt x="31647" y="27674"/>
                    <a:pt x="32599" y="28449"/>
                    <a:pt x="33364" y="29377"/>
                  </a:cubicBezTo>
                  <a:lnTo>
                    <a:pt x="33364" y="10"/>
                  </a:lnTo>
                  <a:lnTo>
                    <a:pt x="596" y="10"/>
                  </a:lnTo>
                  <a:cubicBezTo>
                    <a:pt x="547" y="4"/>
                    <a:pt x="496" y="1"/>
                    <a:pt x="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rot="5400000">
              <a:off x="-69181" y="69183"/>
              <a:ext cx="1411547" cy="1273179"/>
            </a:xfrm>
            <a:custGeom>
              <a:avLst/>
              <a:gdLst/>
              <a:ahLst/>
              <a:cxnLst/>
              <a:rect l="l" t="t" r="r" b="b"/>
              <a:pathLst>
                <a:path w="10334" h="9321" extrusionOk="0">
                  <a:moveTo>
                    <a:pt x="421" y="1"/>
                  </a:moveTo>
                  <a:cubicBezTo>
                    <a:pt x="278" y="1"/>
                    <a:pt x="139" y="8"/>
                    <a:pt x="0" y="25"/>
                  </a:cubicBezTo>
                  <a:lnTo>
                    <a:pt x="0" y="9320"/>
                  </a:lnTo>
                  <a:lnTo>
                    <a:pt x="10325" y="9320"/>
                  </a:lnTo>
                  <a:cubicBezTo>
                    <a:pt x="10333" y="7928"/>
                    <a:pt x="10035" y="6573"/>
                    <a:pt x="9182" y="5393"/>
                  </a:cubicBezTo>
                  <a:cubicBezTo>
                    <a:pt x="8219" y="4058"/>
                    <a:pt x="6781" y="3217"/>
                    <a:pt x="5410" y="2364"/>
                  </a:cubicBezTo>
                  <a:cubicBezTo>
                    <a:pt x="4128" y="1563"/>
                    <a:pt x="2727" y="384"/>
                    <a:pt x="1213" y="82"/>
                  </a:cubicBezTo>
                  <a:cubicBezTo>
                    <a:pt x="939" y="25"/>
                    <a:pt x="674" y="1"/>
                    <a:pt x="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7"/>
            <p:cNvGrpSpPr/>
            <p:nvPr/>
          </p:nvGrpSpPr>
          <p:grpSpPr>
            <a:xfrm rot="10800000" flipH="1">
              <a:off x="8265291" y="-4130"/>
              <a:ext cx="878458" cy="750441"/>
              <a:chOff x="4137500" y="3664900"/>
              <a:chExt cx="1361950" cy="1163475"/>
            </a:xfrm>
          </p:grpSpPr>
          <p:sp>
            <p:nvSpPr>
              <p:cNvPr id="84" name="Google Shape;84;p7"/>
              <p:cNvSpPr/>
              <p:nvPr/>
            </p:nvSpPr>
            <p:spPr>
              <a:xfrm>
                <a:off x="5122425" y="4051825"/>
                <a:ext cx="376950" cy="776550"/>
              </a:xfrm>
              <a:custGeom>
                <a:avLst/>
                <a:gdLst/>
                <a:ahLst/>
                <a:cxnLst/>
                <a:rect l="l" t="t" r="r" b="b"/>
                <a:pathLst>
                  <a:path w="15078" h="31062" extrusionOk="0">
                    <a:moveTo>
                      <a:pt x="15077" y="1"/>
                    </a:moveTo>
                    <a:cubicBezTo>
                      <a:pt x="12971" y="1679"/>
                      <a:pt x="11020" y="3553"/>
                      <a:pt x="9286" y="5625"/>
                    </a:cubicBezTo>
                    <a:cubicBezTo>
                      <a:pt x="4726" y="11072"/>
                      <a:pt x="1700" y="17704"/>
                      <a:pt x="541" y="24709"/>
                    </a:cubicBezTo>
                    <a:cubicBezTo>
                      <a:pt x="192" y="26814"/>
                      <a:pt x="16" y="28937"/>
                      <a:pt x="1" y="31061"/>
                    </a:cubicBezTo>
                    <a:lnTo>
                      <a:pt x="711" y="31061"/>
                    </a:lnTo>
                    <a:cubicBezTo>
                      <a:pt x="748" y="25780"/>
                      <a:pt x="1836" y="20510"/>
                      <a:pt x="3921" y="15656"/>
                    </a:cubicBezTo>
                    <a:cubicBezTo>
                      <a:pt x="6388" y="9928"/>
                      <a:pt x="10267" y="4868"/>
                      <a:pt x="15077" y="912"/>
                    </a:cubicBezTo>
                    <a:lnTo>
                      <a:pt x="150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5299775" y="4281625"/>
                <a:ext cx="199600" cy="546700"/>
              </a:xfrm>
              <a:custGeom>
                <a:avLst/>
                <a:gdLst/>
                <a:ahLst/>
                <a:cxnLst/>
                <a:rect l="l" t="t" r="r" b="b"/>
                <a:pathLst>
                  <a:path w="7984" h="21868" extrusionOk="0">
                    <a:moveTo>
                      <a:pt x="7983" y="0"/>
                    </a:moveTo>
                    <a:cubicBezTo>
                      <a:pt x="4455" y="4017"/>
                      <a:pt x="1840" y="8778"/>
                      <a:pt x="705" y="14179"/>
                    </a:cubicBezTo>
                    <a:cubicBezTo>
                      <a:pt x="174" y="16711"/>
                      <a:pt x="0" y="19298"/>
                      <a:pt x="201" y="21868"/>
                    </a:cubicBezTo>
                    <a:lnTo>
                      <a:pt x="914" y="21868"/>
                    </a:lnTo>
                    <a:cubicBezTo>
                      <a:pt x="506" y="16781"/>
                      <a:pt x="1660" y="11623"/>
                      <a:pt x="3965" y="7081"/>
                    </a:cubicBezTo>
                    <a:cubicBezTo>
                      <a:pt x="5062" y="4914"/>
                      <a:pt x="6430" y="2902"/>
                      <a:pt x="7983" y="1041"/>
                    </a:cubicBezTo>
                    <a:lnTo>
                      <a:pt x="7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4734475" y="4719850"/>
                <a:ext cx="187625" cy="108525"/>
              </a:xfrm>
              <a:custGeom>
                <a:avLst/>
                <a:gdLst/>
                <a:ahLst/>
                <a:cxnLst/>
                <a:rect l="l" t="t" r="r" b="b"/>
                <a:pathLst>
                  <a:path w="7505" h="4341" extrusionOk="0">
                    <a:moveTo>
                      <a:pt x="5541" y="0"/>
                    </a:moveTo>
                    <a:cubicBezTo>
                      <a:pt x="4913" y="0"/>
                      <a:pt x="4340" y="387"/>
                      <a:pt x="3828" y="718"/>
                    </a:cubicBezTo>
                    <a:cubicBezTo>
                      <a:pt x="3198" y="1125"/>
                      <a:pt x="2601" y="1583"/>
                      <a:pt x="2042" y="2080"/>
                    </a:cubicBezTo>
                    <a:cubicBezTo>
                      <a:pt x="1280" y="2755"/>
                      <a:pt x="604" y="3521"/>
                      <a:pt x="1" y="4340"/>
                    </a:cubicBezTo>
                    <a:lnTo>
                      <a:pt x="884" y="4340"/>
                    </a:lnTo>
                    <a:cubicBezTo>
                      <a:pt x="1443" y="3637"/>
                      <a:pt x="2068" y="2984"/>
                      <a:pt x="2757" y="2396"/>
                    </a:cubicBezTo>
                    <a:cubicBezTo>
                      <a:pt x="3427" y="1823"/>
                      <a:pt x="4188" y="1225"/>
                      <a:pt x="4994" y="855"/>
                    </a:cubicBezTo>
                    <a:cubicBezTo>
                      <a:pt x="5186" y="766"/>
                      <a:pt x="5361" y="727"/>
                      <a:pt x="5520" y="727"/>
                    </a:cubicBezTo>
                    <a:cubicBezTo>
                      <a:pt x="6330" y="727"/>
                      <a:pt x="6717" y="1748"/>
                      <a:pt x="6612" y="2557"/>
                    </a:cubicBezTo>
                    <a:cubicBezTo>
                      <a:pt x="6532" y="3163"/>
                      <a:pt x="6327" y="3751"/>
                      <a:pt x="6129" y="4339"/>
                    </a:cubicBezTo>
                    <a:lnTo>
                      <a:pt x="6868" y="4339"/>
                    </a:lnTo>
                    <a:cubicBezTo>
                      <a:pt x="6999" y="3938"/>
                      <a:pt x="7130" y="3536"/>
                      <a:pt x="7227" y="3127"/>
                    </a:cubicBezTo>
                    <a:cubicBezTo>
                      <a:pt x="7505" y="1944"/>
                      <a:pt x="7204" y="191"/>
                      <a:pt x="5722" y="11"/>
                    </a:cubicBezTo>
                    <a:cubicBezTo>
                      <a:pt x="5661" y="4"/>
                      <a:pt x="5601" y="0"/>
                      <a:pt x="5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4137500" y="3664900"/>
                <a:ext cx="1361950" cy="1163475"/>
              </a:xfrm>
              <a:custGeom>
                <a:avLst/>
                <a:gdLst/>
                <a:ahLst/>
                <a:cxnLst/>
                <a:rect l="l" t="t" r="r" b="b"/>
                <a:pathLst>
                  <a:path w="54478" h="46539" extrusionOk="0">
                    <a:moveTo>
                      <a:pt x="54478" y="0"/>
                    </a:moveTo>
                    <a:cubicBezTo>
                      <a:pt x="54411" y="54"/>
                      <a:pt x="54339" y="103"/>
                      <a:pt x="54270" y="159"/>
                    </a:cubicBezTo>
                    <a:cubicBezTo>
                      <a:pt x="51579" y="2339"/>
                      <a:pt x="49252" y="4866"/>
                      <a:pt x="47234" y="7678"/>
                    </a:cubicBezTo>
                    <a:cubicBezTo>
                      <a:pt x="43443" y="12957"/>
                      <a:pt x="40731" y="18897"/>
                      <a:pt x="37437" y="24480"/>
                    </a:cubicBezTo>
                    <a:cubicBezTo>
                      <a:pt x="34084" y="30158"/>
                      <a:pt x="30002" y="35430"/>
                      <a:pt x="24066" y="38570"/>
                    </a:cubicBezTo>
                    <a:cubicBezTo>
                      <a:pt x="16966" y="42327"/>
                      <a:pt x="8790" y="43095"/>
                      <a:pt x="1363" y="45974"/>
                    </a:cubicBezTo>
                    <a:cubicBezTo>
                      <a:pt x="908" y="46151"/>
                      <a:pt x="452" y="46340"/>
                      <a:pt x="1" y="46538"/>
                    </a:cubicBezTo>
                    <a:lnTo>
                      <a:pt x="1867" y="46538"/>
                    </a:lnTo>
                    <a:cubicBezTo>
                      <a:pt x="8659" y="43946"/>
                      <a:pt x="16019" y="43063"/>
                      <a:pt x="22669" y="40042"/>
                    </a:cubicBezTo>
                    <a:cubicBezTo>
                      <a:pt x="25793" y="38622"/>
                      <a:pt x="28623" y="36694"/>
                      <a:pt x="31052" y="34270"/>
                    </a:cubicBezTo>
                    <a:cubicBezTo>
                      <a:pt x="33235" y="32088"/>
                      <a:pt x="35082" y="29587"/>
                      <a:pt x="36734" y="26987"/>
                    </a:cubicBezTo>
                    <a:cubicBezTo>
                      <a:pt x="40168" y="21585"/>
                      <a:pt x="42811" y="15720"/>
                      <a:pt x="46282" y="10340"/>
                    </a:cubicBezTo>
                    <a:cubicBezTo>
                      <a:pt x="48052" y="7593"/>
                      <a:pt x="50045" y="4986"/>
                      <a:pt x="52417" y="2727"/>
                    </a:cubicBezTo>
                    <a:cubicBezTo>
                      <a:pt x="53079" y="2094"/>
                      <a:pt x="53773" y="1497"/>
                      <a:pt x="54478" y="915"/>
                    </a:cubicBezTo>
                    <a:lnTo>
                      <a:pt x="54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7"/>
            <p:cNvSpPr/>
            <p:nvPr/>
          </p:nvSpPr>
          <p:spPr>
            <a:xfrm rot="2700000">
              <a:off x="4398837" y="4193574"/>
              <a:ext cx="1999546" cy="1964513"/>
            </a:xfrm>
            <a:custGeom>
              <a:avLst/>
              <a:gdLst/>
              <a:ahLst/>
              <a:cxnLst/>
              <a:rect l="l" t="t" r="r" b="b"/>
              <a:pathLst>
                <a:path w="49385" h="43570" extrusionOk="0">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rot="-6905291" flipH="1">
              <a:off x="8735154" y="3629620"/>
              <a:ext cx="68470" cy="79124"/>
            </a:xfrm>
            <a:custGeom>
              <a:avLst/>
              <a:gdLst/>
              <a:ahLst/>
              <a:cxnLst/>
              <a:rect l="l" t="t" r="r" b="b"/>
              <a:pathLst>
                <a:path w="1356" h="1567" extrusionOk="0">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6905291" flipH="1">
              <a:off x="8722500" y="3904805"/>
              <a:ext cx="49484" cy="62966"/>
            </a:xfrm>
            <a:custGeom>
              <a:avLst/>
              <a:gdLst/>
              <a:ahLst/>
              <a:cxnLst/>
              <a:rect l="l" t="t" r="r" b="b"/>
              <a:pathLst>
                <a:path w="980" h="1247" extrusionOk="0">
                  <a:moveTo>
                    <a:pt x="543" y="1"/>
                  </a:moveTo>
                  <a:cubicBezTo>
                    <a:pt x="216" y="1"/>
                    <a:pt x="55" y="205"/>
                    <a:pt x="0" y="533"/>
                  </a:cubicBezTo>
                  <a:cubicBezTo>
                    <a:pt x="83" y="809"/>
                    <a:pt x="60" y="1157"/>
                    <a:pt x="446" y="1243"/>
                  </a:cubicBezTo>
                  <a:cubicBezTo>
                    <a:pt x="455" y="1245"/>
                    <a:pt x="465" y="1246"/>
                    <a:pt x="474" y="1246"/>
                  </a:cubicBezTo>
                  <a:cubicBezTo>
                    <a:pt x="683" y="1246"/>
                    <a:pt x="980" y="776"/>
                    <a:pt x="977" y="443"/>
                  </a:cubicBezTo>
                  <a:cubicBezTo>
                    <a:pt x="977" y="180"/>
                    <a:pt x="844" y="15"/>
                    <a:pt x="575" y="1"/>
                  </a:cubicBezTo>
                  <a:cubicBezTo>
                    <a:pt x="564" y="1"/>
                    <a:pt x="553" y="1"/>
                    <a:pt x="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6905291" flipH="1">
              <a:off x="8637768" y="1290383"/>
              <a:ext cx="46202" cy="47515"/>
            </a:xfrm>
            <a:custGeom>
              <a:avLst/>
              <a:gdLst/>
              <a:ahLst/>
              <a:cxnLst/>
              <a:rect l="l" t="t" r="r" b="b"/>
              <a:pathLst>
                <a:path w="915" h="941" extrusionOk="0">
                  <a:moveTo>
                    <a:pt x="412" y="1"/>
                  </a:moveTo>
                  <a:cubicBezTo>
                    <a:pt x="136" y="1"/>
                    <a:pt x="4" y="186"/>
                    <a:pt x="1" y="489"/>
                  </a:cubicBezTo>
                  <a:cubicBezTo>
                    <a:pt x="17" y="765"/>
                    <a:pt x="174" y="938"/>
                    <a:pt x="476" y="941"/>
                  </a:cubicBezTo>
                  <a:cubicBezTo>
                    <a:pt x="768" y="941"/>
                    <a:pt x="914" y="775"/>
                    <a:pt x="905" y="486"/>
                  </a:cubicBezTo>
                  <a:cubicBezTo>
                    <a:pt x="894" y="187"/>
                    <a:pt x="721" y="7"/>
                    <a:pt x="426" y="1"/>
                  </a:cubicBezTo>
                  <a:cubicBezTo>
                    <a:pt x="422" y="1"/>
                    <a:pt x="417" y="1"/>
                    <a:pt x="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6905291" flipH="1">
              <a:off x="8789920" y="3833600"/>
              <a:ext cx="37769" cy="30347"/>
            </a:xfrm>
            <a:custGeom>
              <a:avLst/>
              <a:gdLst/>
              <a:ahLst/>
              <a:cxnLst/>
              <a:rect l="l" t="t" r="r" b="b"/>
              <a:pathLst>
                <a:path w="748" h="601" extrusionOk="0">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6905291" flipH="1">
              <a:off x="8756621" y="4133650"/>
              <a:ext cx="25550" cy="33477"/>
            </a:xfrm>
            <a:custGeom>
              <a:avLst/>
              <a:gdLst/>
              <a:ahLst/>
              <a:cxnLst/>
              <a:rect l="l" t="t" r="r" b="b"/>
              <a:pathLst>
                <a:path w="506" h="663" extrusionOk="0">
                  <a:moveTo>
                    <a:pt x="323" y="0"/>
                  </a:moveTo>
                  <a:cubicBezTo>
                    <a:pt x="283" y="0"/>
                    <a:pt x="241" y="13"/>
                    <a:pt x="207" y="41"/>
                  </a:cubicBezTo>
                  <a:cubicBezTo>
                    <a:pt x="1" y="197"/>
                    <a:pt x="4" y="403"/>
                    <a:pt x="124" y="662"/>
                  </a:cubicBezTo>
                  <a:cubicBezTo>
                    <a:pt x="416" y="549"/>
                    <a:pt x="505" y="353"/>
                    <a:pt x="472" y="124"/>
                  </a:cubicBezTo>
                  <a:cubicBezTo>
                    <a:pt x="462" y="43"/>
                    <a:pt x="395"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rot="1513371">
              <a:off x="8775797" y="1121883"/>
              <a:ext cx="111324" cy="128647"/>
            </a:xfrm>
            <a:custGeom>
              <a:avLst/>
              <a:gdLst/>
              <a:ahLst/>
              <a:cxnLst/>
              <a:rect l="l" t="t" r="r" b="b"/>
              <a:pathLst>
                <a:path w="1356" h="1567" extrusionOk="0">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221600" y="-210475"/>
              <a:ext cx="687600" cy="750475"/>
            </a:xfrm>
            <a:custGeom>
              <a:avLst/>
              <a:gdLst/>
              <a:ahLst/>
              <a:cxnLst/>
              <a:rect l="l" t="t" r="r" b="b"/>
              <a:pathLst>
                <a:path w="27504" h="30019" extrusionOk="0">
                  <a:moveTo>
                    <a:pt x="12111" y="0"/>
                  </a:moveTo>
                  <a:cubicBezTo>
                    <a:pt x="11000" y="0"/>
                    <a:pt x="9863" y="292"/>
                    <a:pt x="8793" y="877"/>
                  </a:cubicBezTo>
                  <a:cubicBezTo>
                    <a:pt x="7511" y="1578"/>
                    <a:pt x="6715" y="2780"/>
                    <a:pt x="6402" y="4181"/>
                  </a:cubicBezTo>
                  <a:cubicBezTo>
                    <a:pt x="5143" y="9849"/>
                    <a:pt x="1" y="16618"/>
                    <a:pt x="3240" y="22241"/>
                  </a:cubicBezTo>
                  <a:cubicBezTo>
                    <a:pt x="5203" y="25648"/>
                    <a:pt x="9419" y="30018"/>
                    <a:pt x="13735" y="30018"/>
                  </a:cubicBezTo>
                  <a:cubicBezTo>
                    <a:pt x="13810" y="30018"/>
                    <a:pt x="13885" y="30017"/>
                    <a:pt x="13961" y="30014"/>
                  </a:cubicBezTo>
                  <a:cubicBezTo>
                    <a:pt x="16307" y="29931"/>
                    <a:pt x="18646" y="29580"/>
                    <a:pt x="20913" y="28969"/>
                  </a:cubicBezTo>
                  <a:cubicBezTo>
                    <a:pt x="22783" y="28468"/>
                    <a:pt x="24772" y="27647"/>
                    <a:pt x="25645" y="25919"/>
                  </a:cubicBezTo>
                  <a:cubicBezTo>
                    <a:pt x="27503" y="22241"/>
                    <a:pt x="24741" y="19168"/>
                    <a:pt x="22193" y="16100"/>
                  </a:cubicBezTo>
                  <a:cubicBezTo>
                    <a:pt x="20675" y="14271"/>
                    <a:pt x="19231" y="12448"/>
                    <a:pt x="18887" y="10499"/>
                  </a:cubicBezTo>
                  <a:cubicBezTo>
                    <a:pt x="18388" y="7678"/>
                    <a:pt x="18911" y="4803"/>
                    <a:pt x="16979" y="2388"/>
                  </a:cubicBezTo>
                  <a:cubicBezTo>
                    <a:pt x="15706" y="796"/>
                    <a:pt x="13944" y="0"/>
                    <a:pt x="12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6299960">
              <a:off x="8295474" y="2262120"/>
              <a:ext cx="1320336" cy="646106"/>
            </a:xfrm>
            <a:custGeom>
              <a:avLst/>
              <a:gdLst/>
              <a:ahLst/>
              <a:cxnLst/>
              <a:rect l="l" t="t" r="r" b="b"/>
              <a:pathLst>
                <a:path w="52815" h="25845" extrusionOk="0">
                  <a:moveTo>
                    <a:pt x="16375" y="0"/>
                  </a:moveTo>
                  <a:cubicBezTo>
                    <a:pt x="11695" y="0"/>
                    <a:pt x="7254" y="3229"/>
                    <a:pt x="3763" y="6073"/>
                  </a:cubicBezTo>
                  <a:cubicBezTo>
                    <a:pt x="0" y="9142"/>
                    <a:pt x="168" y="13798"/>
                    <a:pt x="2552" y="17814"/>
                  </a:cubicBezTo>
                  <a:cubicBezTo>
                    <a:pt x="3929" y="20141"/>
                    <a:pt x="5671" y="22400"/>
                    <a:pt x="8128" y="23526"/>
                  </a:cubicBezTo>
                  <a:cubicBezTo>
                    <a:pt x="9637" y="24218"/>
                    <a:pt x="11314" y="24432"/>
                    <a:pt x="12962" y="24628"/>
                  </a:cubicBezTo>
                  <a:cubicBezTo>
                    <a:pt x="18541" y="25295"/>
                    <a:pt x="24190" y="25844"/>
                    <a:pt x="29805" y="25844"/>
                  </a:cubicBezTo>
                  <a:cubicBezTo>
                    <a:pt x="34398" y="25844"/>
                    <a:pt x="38968" y="25477"/>
                    <a:pt x="43460" y="24508"/>
                  </a:cubicBezTo>
                  <a:cubicBezTo>
                    <a:pt x="45588" y="24048"/>
                    <a:pt x="47733" y="23436"/>
                    <a:pt x="49518" y="22189"/>
                  </a:cubicBezTo>
                  <a:cubicBezTo>
                    <a:pt x="51304" y="20945"/>
                    <a:pt x="52692" y="18963"/>
                    <a:pt x="52739" y="16786"/>
                  </a:cubicBezTo>
                  <a:cubicBezTo>
                    <a:pt x="52814" y="13258"/>
                    <a:pt x="49505" y="10576"/>
                    <a:pt x="46204" y="9335"/>
                  </a:cubicBezTo>
                  <a:cubicBezTo>
                    <a:pt x="40195" y="7077"/>
                    <a:pt x="33327" y="7610"/>
                    <a:pt x="27545" y="4818"/>
                  </a:cubicBezTo>
                  <a:cubicBezTo>
                    <a:pt x="24511" y="3353"/>
                    <a:pt x="21856" y="999"/>
                    <a:pt x="18568" y="247"/>
                  </a:cubicBezTo>
                  <a:cubicBezTo>
                    <a:pt x="17833" y="78"/>
                    <a:pt x="17101" y="0"/>
                    <a:pt x="16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7"/>
          <p:cNvGrpSpPr/>
          <p:nvPr/>
        </p:nvGrpSpPr>
        <p:grpSpPr>
          <a:xfrm>
            <a:off x="720150" y="1237200"/>
            <a:ext cx="7704000" cy="3366300"/>
            <a:chOff x="720150" y="1237200"/>
            <a:chExt cx="7704000" cy="3366300"/>
          </a:xfrm>
        </p:grpSpPr>
        <p:sp>
          <p:nvSpPr>
            <p:cNvPr id="98" name="Google Shape;98;p7"/>
            <p:cNvSpPr/>
            <p:nvPr/>
          </p:nvSpPr>
          <p:spPr>
            <a:xfrm>
              <a:off x="720150" y="1237200"/>
              <a:ext cx="7704000" cy="3366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6465144"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6553933"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642723"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6731512"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6820301"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6909090"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6465144"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553933"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642723"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731512"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820301"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09090"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465144"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553933"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6642723"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731512"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820301"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6909090"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465144"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6553933"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642723"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6731512"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820301"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6909090"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6465144"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6553933"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6642723"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6731512"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6820301"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909090"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6465144"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6553933"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642723"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6731512"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820301"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6909090"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6465144"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6553933"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6642723"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731512"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6820301"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909090"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465144"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553933"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642723"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6731512"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820301"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6909090"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6465144"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6553933"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6642723"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6731512"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6820301"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6909090"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6465144"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6553933"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6642723"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6731512"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6820301"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6909090"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6465144"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6553933"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6642723"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6731512"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6820301"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6909090"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6465144"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6553933"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6642723"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731512"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6820301"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6909090"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6465144"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6553933"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6642723"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6731512"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820301"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6909090"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6997879"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997879"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997879"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997879"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997879"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997879"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997879"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997879"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6997879"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6997879"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6997879"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6997879"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6997879"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7086668"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086668"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7086668"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7086668"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7086668"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7086668"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7086668"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7086668"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7086668"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7086668"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7086668"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7086668"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7086668"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7175458"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7175458"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7175458"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7175458"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7175458"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7175458"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7175458"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7175458"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7175458"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7175458"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7175458"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7175458"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7175458"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7264247"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7264247"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7264247"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7264247"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7264247"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7264247"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7264247"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7264247"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7264247"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7264247"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7264247"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7264247"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7264247"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7353036"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7353036"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7353036"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7353036"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7353036"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7353036"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7353036"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7353036"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53036"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353036"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353036"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7353036"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7353036"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7441825"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7441825"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7441825"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7441825"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7441825"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7441825"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7441825"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7441825"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7441825"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7441825"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7441825"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441825"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7441825"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7530614"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7530614"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7530614"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7530614"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7530614"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530614"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7530614"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7530614"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7530614"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530614"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7530614"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7530614"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7530614"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7619404"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7619404"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7619404"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7619404"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7619404"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7619404"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7619404"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7619404"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7619404"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619404"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619404"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619404"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7619404"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708193"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708193"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708193"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7708193"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7708193"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7708193"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7708193"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7708193"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7708193"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7708193"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7708193"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7708193"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7708193"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7796982"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7796982"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7796982"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7796982"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7796982"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7796982"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7796982"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7796982"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7796982"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7796982"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7796982"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7796982"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7796982"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7885771"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7885771"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7885771"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7885771"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7885771"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7885771"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7885771"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7885771"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7885771"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7885771"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7885771"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885771"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885771"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974560"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7974560"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7974560"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7974560"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7974560"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7974560"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7974560"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7974560"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7974560"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7974560"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7974560"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7974560"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974560"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8063349"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8063349"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8063349"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8063349"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8063349"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8063349"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063349"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8063349"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063349"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8063349"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3349"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063349"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063349"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152139"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152139"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8152139"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8152139"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8152139"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8152139"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8152139"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8152139"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8152139"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152139"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152139"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152139"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8152139"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8240928"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8240928"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8240928"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8240928"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8240928"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8240928"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8240928"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8240928"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240928"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240928"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240928"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240928"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8240928"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a:off x="6465144"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6553933"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6642723"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6731512"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6820301"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6909090"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6997879"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7086668"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7175458"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7264247"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7353036"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7441825"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7530614"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7619404"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7708193"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7796982"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7885771"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7974560"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8063349"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8152139"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8240928"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6465144"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6553933"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6642723"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6731512"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6820301"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6909090"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6997879"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7086668"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7175458"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7264247"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7353036"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7441825"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7530614"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7619404"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7708193"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7796982"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7885771"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7974560"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8063349"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8152139"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8240928"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8333217"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8333217"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8333217"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8333217"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8333217"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8333217"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8333217"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8333217"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8333217"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8333217"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8333217"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8333217"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8333217"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8333217"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8333217"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6376355"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6376355"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6376355"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6376355"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6376355"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6376355"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6376355"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6376355"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6376355"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6376355"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6376355"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6376355"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6376355"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6376355"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6376355"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6287566"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6287566"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6287566"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6287566"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6287566"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6287566"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6287566"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6287566"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6287566"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6287566"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6287566"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6287566"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6287566"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7"/>
            <p:cNvSpPr/>
            <p:nvPr/>
          </p:nvSpPr>
          <p:spPr>
            <a:xfrm>
              <a:off x="6287566"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6287566"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a:off x="6198777"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a:off x="6198777"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a:off x="6198777"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a:off x="6198777"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a:off x="6198777"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a:off x="6198777"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
            <p:cNvSpPr/>
            <p:nvPr/>
          </p:nvSpPr>
          <p:spPr>
            <a:xfrm>
              <a:off x="6198777"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7"/>
            <p:cNvSpPr/>
            <p:nvPr/>
          </p:nvSpPr>
          <p:spPr>
            <a:xfrm>
              <a:off x="6198777"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a:off x="6198777"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a:off x="6198777"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6198777"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a:off x="6198777"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a:off x="6198777"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a:off x="6198777"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a:off x="6198777"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6465144"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6553933"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6642723"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6731512"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a:off x="6820301"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a:off x="6909090"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a:off x="6465144"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6553933"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6642723"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6731512"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6820301"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6909090"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6465144"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6553933"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6642723"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6731512"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6820301"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6909090"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6465144"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6553933"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6642723"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6731512"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6820301"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909090"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465144"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553933"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6642723"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6731512"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6820301"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6909090"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6465144"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6553933"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6642723"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6731512"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6820301"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6909090"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6465144"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6553933"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6642723"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6731512"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6820301"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6909090"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6465144"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6553933"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6642723"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6731512"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6820301"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6909090"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6465144"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53933"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642723"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731512"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6820301"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6909090"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6465144"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553933"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6642723"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6731512"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6820301"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6909090"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6465144"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6553933"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6642723"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6731512"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6820301"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6909090"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6465144"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6553933"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6642723"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6731512"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6820301"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6909090"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6465144"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6553933"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6642723"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6731512"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6820301"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6909090"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6997879"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6997879"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6997879"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6997879"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6997879"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6997879"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6997879"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6997879"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6997879"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6997879"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6997879"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6997879"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6997879"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7086668"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7086668"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7086668"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7086668"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7086668"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7086668"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7086668"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7086668"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7086668"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7086668"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7086668"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7086668"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7086668"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7175458"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7175458"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175458"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175458"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7175458"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7175458"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7175458"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7175458"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7175458"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7175458"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7175458"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7175458"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7175458"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7264247"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7264247"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7264247"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7264247"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7264247"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7264247"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7264247"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7264247"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7264247"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7264247"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7264247"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7264247"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7264247"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7353036"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7353036"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7353036"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7353036"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7353036"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7353036"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7353036"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7353036"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7353036"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7353036"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7353036"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7353036"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7353036"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7441825"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7441825"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7441825"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7441825"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7441825"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7441825"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7441825"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7441825"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7441825"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7441825"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7441825"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7441825"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7441825"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7530614"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7530614"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7530614"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7530614"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7530614"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7530614"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7530614"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7530614"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7530614"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7530614"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7530614"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7530614"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7530614"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7619404"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7619404"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7619404"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7619404"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7619404"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7619404"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7619404"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7619404"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7619404"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7619404"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
            <p:cNvSpPr/>
            <p:nvPr/>
          </p:nvSpPr>
          <p:spPr>
            <a:xfrm>
              <a:off x="7619404"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7619404"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7"/>
            <p:cNvSpPr/>
            <p:nvPr/>
          </p:nvSpPr>
          <p:spPr>
            <a:xfrm>
              <a:off x="7619404"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7708193"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a:off x="7708193"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a:off x="7708193"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
            <p:cNvSpPr/>
            <p:nvPr/>
          </p:nvSpPr>
          <p:spPr>
            <a:xfrm>
              <a:off x="7708193"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
            <p:cNvSpPr/>
            <p:nvPr/>
          </p:nvSpPr>
          <p:spPr>
            <a:xfrm>
              <a:off x="7708193"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7"/>
            <p:cNvSpPr/>
            <p:nvPr/>
          </p:nvSpPr>
          <p:spPr>
            <a:xfrm>
              <a:off x="7708193"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7"/>
            <p:cNvSpPr/>
            <p:nvPr/>
          </p:nvSpPr>
          <p:spPr>
            <a:xfrm>
              <a:off x="7708193"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7"/>
            <p:cNvSpPr/>
            <p:nvPr/>
          </p:nvSpPr>
          <p:spPr>
            <a:xfrm>
              <a:off x="7708193"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7"/>
            <p:cNvSpPr/>
            <p:nvPr/>
          </p:nvSpPr>
          <p:spPr>
            <a:xfrm>
              <a:off x="7708193"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7"/>
            <p:cNvSpPr/>
            <p:nvPr/>
          </p:nvSpPr>
          <p:spPr>
            <a:xfrm>
              <a:off x="7708193"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7"/>
            <p:cNvSpPr/>
            <p:nvPr/>
          </p:nvSpPr>
          <p:spPr>
            <a:xfrm>
              <a:off x="7708193"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
            <p:cNvSpPr/>
            <p:nvPr/>
          </p:nvSpPr>
          <p:spPr>
            <a:xfrm>
              <a:off x="7708193"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7"/>
            <p:cNvSpPr/>
            <p:nvPr/>
          </p:nvSpPr>
          <p:spPr>
            <a:xfrm>
              <a:off x="7708193"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
            <p:cNvSpPr/>
            <p:nvPr/>
          </p:nvSpPr>
          <p:spPr>
            <a:xfrm>
              <a:off x="7796982"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7"/>
            <p:cNvSpPr/>
            <p:nvPr/>
          </p:nvSpPr>
          <p:spPr>
            <a:xfrm>
              <a:off x="7796982"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7"/>
            <p:cNvSpPr/>
            <p:nvPr/>
          </p:nvSpPr>
          <p:spPr>
            <a:xfrm>
              <a:off x="7796982"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7796982"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7796982"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7796982"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7796982"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7796982"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7796982"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7796982"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7796982"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7796982"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7796982"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7885771"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7885771"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7885771"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7885771"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7885771"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7885771"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7885771"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7885771"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7885771"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7885771"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7885771"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7885771"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7885771"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7974560"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7974560"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7974560"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7974560"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7974560"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7974560"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7974560"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7974560"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7974560"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7974560"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7974560"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7974560"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7974560"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8063349"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8063349"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8063349"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8063349"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8063349"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8063349"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8063349"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8063349"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8063349"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8063349"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8063349"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8063349"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8063349"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8152139"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8152139"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8152139"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8152139"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8152139"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8152139"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8152139"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8152139"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8152139"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8152139"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8152139"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8152139"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8152139"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8240928"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8240928"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8240928"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8240928"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8240928"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8240928"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8240928"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8240928"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8240928"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8240928"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8240928"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8240928"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8240928"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6465144"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6553933"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6642723"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6731512"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6820301"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6909090"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6997879"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7086668"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7175458"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7264247"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7353036"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7441825"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7530614"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7619404"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7708193"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7796982"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7885771"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7974560"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8063349"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8152139"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8240928"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6465144"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6553933"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6642723"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6731512"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6820301"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6909090"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6997879"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7086668"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7175458"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7264247"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7353036"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7441825"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7530614"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7619404"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7708193"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7796982"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7885771"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7974560"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8063349"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8152139"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8240928"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8333217"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8333217"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8333217"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8333217"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8333217"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8333217"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8333217"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8333217"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8333217"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8333217"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8333217"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8333217"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8333217"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8333217"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8333217"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6376355"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6376355"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6376355"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6376355"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6376355"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6376355"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6376355"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6376355"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6376355"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6376355"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6376355"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6376355"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6376355"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6376355"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6376355"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6287566"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6287566"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6287566"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6287566"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6287566"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6287566"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6287566"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6287566"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6287566"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6287566"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6287566"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6287566"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6287566"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6287566"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6287566"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6198777"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6198777"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6198777"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6198777"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6198777"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6198777"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6198777"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6198777"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6198777"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6198777"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6198777"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6198777"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6198777"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6198777"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6198777"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4246471"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4335261"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4424050"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4512839"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4601628"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4690417"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4246471"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4335261"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4424050"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4512839"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4601628"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4690417"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4246471"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4335261"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4424050"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4512839"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4601628"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4690417"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4246471"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4335261"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4424050"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4512839"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4601628"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4690417"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4246471"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4335261"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4424050"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4512839"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4601628"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4690417"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4246471"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4335261"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4424050"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4512839"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4601628"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4690417"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4246471"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4335261"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4424050"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4512839"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4601628"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4690417"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4246471"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4335261"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4424050"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4512839"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4601628"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4690417"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4246471"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4335261"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4424050"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4512839"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a:off x="4601628"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4690417"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a:off x="4246471"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
            <p:cNvSpPr/>
            <p:nvPr/>
          </p:nvSpPr>
          <p:spPr>
            <a:xfrm>
              <a:off x="4335261"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a:off x="4424050"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4512839"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4601628"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4690417"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
            <p:cNvSpPr/>
            <p:nvPr/>
          </p:nvSpPr>
          <p:spPr>
            <a:xfrm>
              <a:off x="4246471"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a:off x="4335261"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p:nvPr/>
          </p:nvSpPr>
          <p:spPr>
            <a:xfrm>
              <a:off x="4424050"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
            <p:cNvSpPr/>
            <p:nvPr/>
          </p:nvSpPr>
          <p:spPr>
            <a:xfrm>
              <a:off x="4512839"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
            <p:cNvSpPr/>
            <p:nvPr/>
          </p:nvSpPr>
          <p:spPr>
            <a:xfrm>
              <a:off x="4601628"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
            <p:cNvSpPr/>
            <p:nvPr/>
          </p:nvSpPr>
          <p:spPr>
            <a:xfrm>
              <a:off x="4690417"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a:off x="4246471"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a:off x="4335261"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a:off x="4424050"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a:off x="4512839"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a:off x="4601628"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a:off x="4690417"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a:off x="4246471"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a:off x="4335261"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a:off x="4424050"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a:off x="4512839"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a:off x="4601628"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a:off x="4690417"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a:off x="4779206"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
            <p:cNvSpPr/>
            <p:nvPr/>
          </p:nvSpPr>
          <p:spPr>
            <a:xfrm>
              <a:off x="4779206"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
            <p:cNvSpPr/>
            <p:nvPr/>
          </p:nvSpPr>
          <p:spPr>
            <a:xfrm>
              <a:off x="4779206"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
            <p:cNvSpPr/>
            <p:nvPr/>
          </p:nvSpPr>
          <p:spPr>
            <a:xfrm>
              <a:off x="4779206"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
            <p:cNvSpPr/>
            <p:nvPr/>
          </p:nvSpPr>
          <p:spPr>
            <a:xfrm>
              <a:off x="4779206"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
            <p:cNvSpPr/>
            <p:nvPr/>
          </p:nvSpPr>
          <p:spPr>
            <a:xfrm>
              <a:off x="4779206"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
            <p:cNvSpPr/>
            <p:nvPr/>
          </p:nvSpPr>
          <p:spPr>
            <a:xfrm>
              <a:off x="4779206"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
            <p:cNvSpPr/>
            <p:nvPr/>
          </p:nvSpPr>
          <p:spPr>
            <a:xfrm>
              <a:off x="4779206"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
            <p:cNvSpPr/>
            <p:nvPr/>
          </p:nvSpPr>
          <p:spPr>
            <a:xfrm>
              <a:off x="4779206"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
            <p:cNvSpPr/>
            <p:nvPr/>
          </p:nvSpPr>
          <p:spPr>
            <a:xfrm>
              <a:off x="4779206"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
            <p:cNvSpPr/>
            <p:nvPr/>
          </p:nvSpPr>
          <p:spPr>
            <a:xfrm>
              <a:off x="4779206"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
            <p:cNvSpPr/>
            <p:nvPr/>
          </p:nvSpPr>
          <p:spPr>
            <a:xfrm>
              <a:off x="4779206"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
            <p:cNvSpPr/>
            <p:nvPr/>
          </p:nvSpPr>
          <p:spPr>
            <a:xfrm>
              <a:off x="4779206"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
            <p:cNvSpPr/>
            <p:nvPr/>
          </p:nvSpPr>
          <p:spPr>
            <a:xfrm>
              <a:off x="4867996"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
            <p:cNvSpPr/>
            <p:nvPr/>
          </p:nvSpPr>
          <p:spPr>
            <a:xfrm>
              <a:off x="4867996"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
            <p:cNvSpPr/>
            <p:nvPr/>
          </p:nvSpPr>
          <p:spPr>
            <a:xfrm>
              <a:off x="4867996"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
            <p:cNvSpPr/>
            <p:nvPr/>
          </p:nvSpPr>
          <p:spPr>
            <a:xfrm>
              <a:off x="4867996"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
            <p:cNvSpPr/>
            <p:nvPr/>
          </p:nvSpPr>
          <p:spPr>
            <a:xfrm>
              <a:off x="4867996"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
            <p:cNvSpPr/>
            <p:nvPr/>
          </p:nvSpPr>
          <p:spPr>
            <a:xfrm>
              <a:off x="4867996"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
            <p:cNvSpPr/>
            <p:nvPr/>
          </p:nvSpPr>
          <p:spPr>
            <a:xfrm>
              <a:off x="4867996"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
            <p:cNvSpPr/>
            <p:nvPr/>
          </p:nvSpPr>
          <p:spPr>
            <a:xfrm>
              <a:off x="4867996"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
            <p:cNvSpPr/>
            <p:nvPr/>
          </p:nvSpPr>
          <p:spPr>
            <a:xfrm>
              <a:off x="4867996"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
            <p:cNvSpPr/>
            <p:nvPr/>
          </p:nvSpPr>
          <p:spPr>
            <a:xfrm>
              <a:off x="4867996"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
            <p:cNvSpPr/>
            <p:nvPr/>
          </p:nvSpPr>
          <p:spPr>
            <a:xfrm>
              <a:off x="4867996"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
            <p:cNvSpPr/>
            <p:nvPr/>
          </p:nvSpPr>
          <p:spPr>
            <a:xfrm>
              <a:off x="4867996"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
            <p:cNvSpPr/>
            <p:nvPr/>
          </p:nvSpPr>
          <p:spPr>
            <a:xfrm>
              <a:off x="4867996"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
            <p:cNvSpPr/>
            <p:nvPr/>
          </p:nvSpPr>
          <p:spPr>
            <a:xfrm>
              <a:off x="4956785"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
            <p:cNvSpPr/>
            <p:nvPr/>
          </p:nvSpPr>
          <p:spPr>
            <a:xfrm>
              <a:off x="4956785"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
            <p:cNvSpPr/>
            <p:nvPr/>
          </p:nvSpPr>
          <p:spPr>
            <a:xfrm>
              <a:off x="4956785"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
            <p:cNvSpPr/>
            <p:nvPr/>
          </p:nvSpPr>
          <p:spPr>
            <a:xfrm>
              <a:off x="4956785"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
            <p:cNvSpPr/>
            <p:nvPr/>
          </p:nvSpPr>
          <p:spPr>
            <a:xfrm>
              <a:off x="4956785"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
            <p:cNvSpPr/>
            <p:nvPr/>
          </p:nvSpPr>
          <p:spPr>
            <a:xfrm>
              <a:off x="4956785"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
            <p:cNvSpPr/>
            <p:nvPr/>
          </p:nvSpPr>
          <p:spPr>
            <a:xfrm>
              <a:off x="4956785"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
            <p:cNvSpPr/>
            <p:nvPr/>
          </p:nvSpPr>
          <p:spPr>
            <a:xfrm>
              <a:off x="4956785"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4956785"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4956785"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4956785"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4956785"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4956785"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5045574"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5045574"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5045574"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5045574"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5045574"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5045574"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5045574"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5045574"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5045574"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5045574"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5045574"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5045574"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5045574"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5134363"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5134363"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5134363"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5134363"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5134363"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5134363"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5134363"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5134363"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5134363"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5134363"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5134363"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5134363"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5134363"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5223152"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5223152"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5223152"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
            <p:cNvSpPr/>
            <p:nvPr/>
          </p:nvSpPr>
          <p:spPr>
            <a:xfrm>
              <a:off x="5223152"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
            <p:cNvSpPr/>
            <p:nvPr/>
          </p:nvSpPr>
          <p:spPr>
            <a:xfrm>
              <a:off x="5223152"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
            <p:cNvSpPr/>
            <p:nvPr/>
          </p:nvSpPr>
          <p:spPr>
            <a:xfrm>
              <a:off x="5223152"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
            <p:cNvSpPr/>
            <p:nvPr/>
          </p:nvSpPr>
          <p:spPr>
            <a:xfrm>
              <a:off x="5223152"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
            <p:cNvSpPr/>
            <p:nvPr/>
          </p:nvSpPr>
          <p:spPr>
            <a:xfrm>
              <a:off x="5223152"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
            <p:cNvSpPr/>
            <p:nvPr/>
          </p:nvSpPr>
          <p:spPr>
            <a:xfrm>
              <a:off x="5223152"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
            <p:cNvSpPr/>
            <p:nvPr/>
          </p:nvSpPr>
          <p:spPr>
            <a:xfrm>
              <a:off x="5223152"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
            <p:cNvSpPr/>
            <p:nvPr/>
          </p:nvSpPr>
          <p:spPr>
            <a:xfrm>
              <a:off x="5223152"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
            <p:cNvSpPr/>
            <p:nvPr/>
          </p:nvSpPr>
          <p:spPr>
            <a:xfrm>
              <a:off x="5223152"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5223152"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
            <p:cNvSpPr/>
            <p:nvPr/>
          </p:nvSpPr>
          <p:spPr>
            <a:xfrm>
              <a:off x="5311941"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
            <p:cNvSpPr/>
            <p:nvPr/>
          </p:nvSpPr>
          <p:spPr>
            <a:xfrm>
              <a:off x="5311941"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
            <p:cNvSpPr/>
            <p:nvPr/>
          </p:nvSpPr>
          <p:spPr>
            <a:xfrm>
              <a:off x="5311941"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
            <p:cNvSpPr/>
            <p:nvPr/>
          </p:nvSpPr>
          <p:spPr>
            <a:xfrm>
              <a:off x="5311941"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
            <p:cNvSpPr/>
            <p:nvPr/>
          </p:nvSpPr>
          <p:spPr>
            <a:xfrm>
              <a:off x="5311941"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
            <p:cNvSpPr/>
            <p:nvPr/>
          </p:nvSpPr>
          <p:spPr>
            <a:xfrm>
              <a:off x="5311941"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
            <p:cNvSpPr/>
            <p:nvPr/>
          </p:nvSpPr>
          <p:spPr>
            <a:xfrm>
              <a:off x="5311941"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
            <p:cNvSpPr/>
            <p:nvPr/>
          </p:nvSpPr>
          <p:spPr>
            <a:xfrm>
              <a:off x="5311941"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
            <p:cNvSpPr/>
            <p:nvPr/>
          </p:nvSpPr>
          <p:spPr>
            <a:xfrm>
              <a:off x="5311941"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
            <p:cNvSpPr/>
            <p:nvPr/>
          </p:nvSpPr>
          <p:spPr>
            <a:xfrm>
              <a:off x="5311941"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
            <p:cNvSpPr/>
            <p:nvPr/>
          </p:nvSpPr>
          <p:spPr>
            <a:xfrm>
              <a:off x="5311941"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
            <p:cNvSpPr/>
            <p:nvPr/>
          </p:nvSpPr>
          <p:spPr>
            <a:xfrm>
              <a:off x="5311941"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
            <p:cNvSpPr/>
            <p:nvPr/>
          </p:nvSpPr>
          <p:spPr>
            <a:xfrm>
              <a:off x="5311941"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
            <p:cNvSpPr/>
            <p:nvPr/>
          </p:nvSpPr>
          <p:spPr>
            <a:xfrm>
              <a:off x="5400731"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
            <p:cNvSpPr/>
            <p:nvPr/>
          </p:nvSpPr>
          <p:spPr>
            <a:xfrm>
              <a:off x="5400731"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
            <p:cNvSpPr/>
            <p:nvPr/>
          </p:nvSpPr>
          <p:spPr>
            <a:xfrm>
              <a:off x="5400731"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
            <p:cNvSpPr/>
            <p:nvPr/>
          </p:nvSpPr>
          <p:spPr>
            <a:xfrm>
              <a:off x="5400731"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
            <p:cNvSpPr/>
            <p:nvPr/>
          </p:nvSpPr>
          <p:spPr>
            <a:xfrm>
              <a:off x="5400731"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
            <p:cNvSpPr/>
            <p:nvPr/>
          </p:nvSpPr>
          <p:spPr>
            <a:xfrm>
              <a:off x="5400731"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
            <p:cNvSpPr/>
            <p:nvPr/>
          </p:nvSpPr>
          <p:spPr>
            <a:xfrm>
              <a:off x="5400731"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
            <p:cNvSpPr/>
            <p:nvPr/>
          </p:nvSpPr>
          <p:spPr>
            <a:xfrm>
              <a:off x="5400731"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
            <p:cNvSpPr/>
            <p:nvPr/>
          </p:nvSpPr>
          <p:spPr>
            <a:xfrm>
              <a:off x="5400731"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
            <p:cNvSpPr/>
            <p:nvPr/>
          </p:nvSpPr>
          <p:spPr>
            <a:xfrm>
              <a:off x="5400731"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
            <p:cNvSpPr/>
            <p:nvPr/>
          </p:nvSpPr>
          <p:spPr>
            <a:xfrm>
              <a:off x="5400731"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
            <p:cNvSpPr/>
            <p:nvPr/>
          </p:nvSpPr>
          <p:spPr>
            <a:xfrm>
              <a:off x="5400731"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
            <p:cNvSpPr/>
            <p:nvPr/>
          </p:nvSpPr>
          <p:spPr>
            <a:xfrm>
              <a:off x="5400731"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
            <p:cNvSpPr/>
            <p:nvPr/>
          </p:nvSpPr>
          <p:spPr>
            <a:xfrm>
              <a:off x="5489520"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
            <p:cNvSpPr/>
            <p:nvPr/>
          </p:nvSpPr>
          <p:spPr>
            <a:xfrm>
              <a:off x="5489520"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
            <p:cNvSpPr/>
            <p:nvPr/>
          </p:nvSpPr>
          <p:spPr>
            <a:xfrm>
              <a:off x="5489520"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
            <p:cNvSpPr/>
            <p:nvPr/>
          </p:nvSpPr>
          <p:spPr>
            <a:xfrm>
              <a:off x="5489520"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
            <p:cNvSpPr/>
            <p:nvPr/>
          </p:nvSpPr>
          <p:spPr>
            <a:xfrm>
              <a:off x="5489520"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
            <p:cNvSpPr/>
            <p:nvPr/>
          </p:nvSpPr>
          <p:spPr>
            <a:xfrm>
              <a:off x="5489520"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
            <p:cNvSpPr/>
            <p:nvPr/>
          </p:nvSpPr>
          <p:spPr>
            <a:xfrm>
              <a:off x="5489520"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
            <p:cNvSpPr/>
            <p:nvPr/>
          </p:nvSpPr>
          <p:spPr>
            <a:xfrm>
              <a:off x="5489520"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
            <p:cNvSpPr/>
            <p:nvPr/>
          </p:nvSpPr>
          <p:spPr>
            <a:xfrm>
              <a:off x="5489520"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
            <p:cNvSpPr/>
            <p:nvPr/>
          </p:nvSpPr>
          <p:spPr>
            <a:xfrm>
              <a:off x="5489520"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
            <p:cNvSpPr/>
            <p:nvPr/>
          </p:nvSpPr>
          <p:spPr>
            <a:xfrm>
              <a:off x="5489520"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p:nvPr/>
          </p:nvSpPr>
          <p:spPr>
            <a:xfrm>
              <a:off x="5489520"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
            <p:cNvSpPr/>
            <p:nvPr/>
          </p:nvSpPr>
          <p:spPr>
            <a:xfrm>
              <a:off x="5489520"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
            <p:cNvSpPr/>
            <p:nvPr/>
          </p:nvSpPr>
          <p:spPr>
            <a:xfrm>
              <a:off x="5578309"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
            <p:cNvSpPr/>
            <p:nvPr/>
          </p:nvSpPr>
          <p:spPr>
            <a:xfrm>
              <a:off x="5578309"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
            <p:cNvSpPr/>
            <p:nvPr/>
          </p:nvSpPr>
          <p:spPr>
            <a:xfrm>
              <a:off x="5578309"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
            <p:cNvSpPr/>
            <p:nvPr/>
          </p:nvSpPr>
          <p:spPr>
            <a:xfrm>
              <a:off x="5578309"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
            <p:cNvSpPr/>
            <p:nvPr/>
          </p:nvSpPr>
          <p:spPr>
            <a:xfrm>
              <a:off x="5578309"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
            <p:cNvSpPr/>
            <p:nvPr/>
          </p:nvSpPr>
          <p:spPr>
            <a:xfrm>
              <a:off x="5578309"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
            <p:cNvSpPr/>
            <p:nvPr/>
          </p:nvSpPr>
          <p:spPr>
            <a:xfrm>
              <a:off x="5578309"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
            <p:cNvSpPr/>
            <p:nvPr/>
          </p:nvSpPr>
          <p:spPr>
            <a:xfrm>
              <a:off x="5578309"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
            <p:cNvSpPr/>
            <p:nvPr/>
          </p:nvSpPr>
          <p:spPr>
            <a:xfrm>
              <a:off x="5578309"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
            <p:cNvSpPr/>
            <p:nvPr/>
          </p:nvSpPr>
          <p:spPr>
            <a:xfrm>
              <a:off x="5578309"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
            <p:cNvSpPr/>
            <p:nvPr/>
          </p:nvSpPr>
          <p:spPr>
            <a:xfrm>
              <a:off x="5578309"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
            <p:cNvSpPr/>
            <p:nvPr/>
          </p:nvSpPr>
          <p:spPr>
            <a:xfrm>
              <a:off x="5578309"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
            <p:cNvSpPr/>
            <p:nvPr/>
          </p:nvSpPr>
          <p:spPr>
            <a:xfrm>
              <a:off x="5578309"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
            <p:cNvSpPr/>
            <p:nvPr/>
          </p:nvSpPr>
          <p:spPr>
            <a:xfrm>
              <a:off x="5667098"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
            <p:cNvSpPr/>
            <p:nvPr/>
          </p:nvSpPr>
          <p:spPr>
            <a:xfrm>
              <a:off x="5667098"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
            <p:cNvSpPr/>
            <p:nvPr/>
          </p:nvSpPr>
          <p:spPr>
            <a:xfrm>
              <a:off x="5667098"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
            <p:cNvSpPr/>
            <p:nvPr/>
          </p:nvSpPr>
          <p:spPr>
            <a:xfrm>
              <a:off x="5667098"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
            <p:cNvSpPr/>
            <p:nvPr/>
          </p:nvSpPr>
          <p:spPr>
            <a:xfrm>
              <a:off x="5667098"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
            <p:cNvSpPr/>
            <p:nvPr/>
          </p:nvSpPr>
          <p:spPr>
            <a:xfrm>
              <a:off x="5667098"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
            <p:cNvSpPr/>
            <p:nvPr/>
          </p:nvSpPr>
          <p:spPr>
            <a:xfrm>
              <a:off x="5667098"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
            <p:cNvSpPr/>
            <p:nvPr/>
          </p:nvSpPr>
          <p:spPr>
            <a:xfrm>
              <a:off x="5667098"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
            <p:cNvSpPr/>
            <p:nvPr/>
          </p:nvSpPr>
          <p:spPr>
            <a:xfrm>
              <a:off x="5667098"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a:off x="5667098"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a:off x="5667098"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67098"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
            <p:cNvSpPr/>
            <p:nvPr/>
          </p:nvSpPr>
          <p:spPr>
            <a:xfrm>
              <a:off x="5667098"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
            <p:cNvSpPr/>
            <p:nvPr/>
          </p:nvSpPr>
          <p:spPr>
            <a:xfrm>
              <a:off x="5755887"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
            <p:cNvSpPr/>
            <p:nvPr/>
          </p:nvSpPr>
          <p:spPr>
            <a:xfrm>
              <a:off x="5755887"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755887"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755887"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a:off x="5755887"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a:off x="5755887"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755887"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755887"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a:off x="5755887"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a:off x="5755887"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55887"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a:off x="5755887"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a:off x="5755887"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844677"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844677"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844677"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a:off x="5844677"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
            <p:cNvSpPr/>
            <p:nvPr/>
          </p:nvSpPr>
          <p:spPr>
            <a:xfrm>
              <a:off x="5844677"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
            <p:cNvSpPr/>
            <p:nvPr/>
          </p:nvSpPr>
          <p:spPr>
            <a:xfrm>
              <a:off x="5844677"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a:off x="5844677"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a:off x="5844677"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a:off x="5844677"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a:off x="5844677"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a:off x="5844677"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a:off x="5844677"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a:off x="5844677"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a:off x="5933466"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a:off x="5933466"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933466"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933466"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a:off x="5933466"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933466"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933466"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933466"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a:off x="5933466"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933466"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5933466"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5933466"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5933466"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022255"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6022255"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6022255"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6022255"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6022255"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6022255"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6022255"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6022255"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6022255"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6022255"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6022255"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6022255"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6022255"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4246471"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4335261"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4424050"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4512839"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4601628"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4690417"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4779206"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4867996"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4956785"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5045574"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5134363"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5223152"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5311941"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5400731"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5489520"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578309"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
            <p:cNvSpPr/>
            <p:nvPr/>
          </p:nvSpPr>
          <p:spPr>
            <a:xfrm>
              <a:off x="5667098"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
            <p:cNvSpPr/>
            <p:nvPr/>
          </p:nvSpPr>
          <p:spPr>
            <a:xfrm>
              <a:off x="5755887"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
            <p:cNvSpPr/>
            <p:nvPr/>
          </p:nvSpPr>
          <p:spPr>
            <a:xfrm>
              <a:off x="5844677"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5933466"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6022255"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
            <p:cNvSpPr/>
            <p:nvPr/>
          </p:nvSpPr>
          <p:spPr>
            <a:xfrm>
              <a:off x="4246471"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
            <p:cNvSpPr/>
            <p:nvPr/>
          </p:nvSpPr>
          <p:spPr>
            <a:xfrm>
              <a:off x="4335261"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4424050"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4512839"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
            <p:cNvSpPr/>
            <p:nvPr/>
          </p:nvSpPr>
          <p:spPr>
            <a:xfrm>
              <a:off x="4601628"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
            <p:cNvSpPr/>
            <p:nvPr/>
          </p:nvSpPr>
          <p:spPr>
            <a:xfrm>
              <a:off x="4690417"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
            <p:cNvSpPr/>
            <p:nvPr/>
          </p:nvSpPr>
          <p:spPr>
            <a:xfrm>
              <a:off x="4779206"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
            <p:cNvSpPr/>
            <p:nvPr/>
          </p:nvSpPr>
          <p:spPr>
            <a:xfrm>
              <a:off x="4867996"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
            <p:cNvSpPr/>
            <p:nvPr/>
          </p:nvSpPr>
          <p:spPr>
            <a:xfrm>
              <a:off x="4956785"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
            <p:cNvSpPr/>
            <p:nvPr/>
          </p:nvSpPr>
          <p:spPr>
            <a:xfrm>
              <a:off x="5045574"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
            <p:cNvSpPr/>
            <p:nvPr/>
          </p:nvSpPr>
          <p:spPr>
            <a:xfrm>
              <a:off x="5134363"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
            <p:cNvSpPr/>
            <p:nvPr/>
          </p:nvSpPr>
          <p:spPr>
            <a:xfrm>
              <a:off x="5223152"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
            <p:cNvSpPr/>
            <p:nvPr/>
          </p:nvSpPr>
          <p:spPr>
            <a:xfrm>
              <a:off x="5311941"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
            <p:cNvSpPr/>
            <p:nvPr/>
          </p:nvSpPr>
          <p:spPr>
            <a:xfrm>
              <a:off x="5400731"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
            <p:cNvSpPr/>
            <p:nvPr/>
          </p:nvSpPr>
          <p:spPr>
            <a:xfrm>
              <a:off x="5489520"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
            <p:cNvSpPr/>
            <p:nvPr/>
          </p:nvSpPr>
          <p:spPr>
            <a:xfrm>
              <a:off x="5578309"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
            <p:cNvSpPr/>
            <p:nvPr/>
          </p:nvSpPr>
          <p:spPr>
            <a:xfrm>
              <a:off x="5667098"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
            <p:cNvSpPr/>
            <p:nvPr/>
          </p:nvSpPr>
          <p:spPr>
            <a:xfrm>
              <a:off x="5755887"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
            <p:cNvSpPr/>
            <p:nvPr/>
          </p:nvSpPr>
          <p:spPr>
            <a:xfrm>
              <a:off x="5844677"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
            <p:cNvSpPr/>
            <p:nvPr/>
          </p:nvSpPr>
          <p:spPr>
            <a:xfrm>
              <a:off x="5933466"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
            <p:cNvSpPr/>
            <p:nvPr/>
          </p:nvSpPr>
          <p:spPr>
            <a:xfrm>
              <a:off x="6022255"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
            <p:cNvSpPr/>
            <p:nvPr/>
          </p:nvSpPr>
          <p:spPr>
            <a:xfrm>
              <a:off x="6114544"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
            <p:cNvSpPr/>
            <p:nvPr/>
          </p:nvSpPr>
          <p:spPr>
            <a:xfrm>
              <a:off x="6114544"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
            <p:cNvSpPr/>
            <p:nvPr/>
          </p:nvSpPr>
          <p:spPr>
            <a:xfrm>
              <a:off x="6114544"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
            <p:cNvSpPr/>
            <p:nvPr/>
          </p:nvSpPr>
          <p:spPr>
            <a:xfrm>
              <a:off x="6114544"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114544"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
            <p:cNvSpPr/>
            <p:nvPr/>
          </p:nvSpPr>
          <p:spPr>
            <a:xfrm>
              <a:off x="6114544"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
            <p:cNvSpPr/>
            <p:nvPr/>
          </p:nvSpPr>
          <p:spPr>
            <a:xfrm>
              <a:off x="6114544"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
            <p:cNvSpPr/>
            <p:nvPr/>
          </p:nvSpPr>
          <p:spPr>
            <a:xfrm>
              <a:off x="6114544"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
            <p:cNvSpPr/>
            <p:nvPr/>
          </p:nvSpPr>
          <p:spPr>
            <a:xfrm>
              <a:off x="6114544"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
            <p:cNvSpPr/>
            <p:nvPr/>
          </p:nvSpPr>
          <p:spPr>
            <a:xfrm>
              <a:off x="6114544"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
            <p:cNvSpPr/>
            <p:nvPr/>
          </p:nvSpPr>
          <p:spPr>
            <a:xfrm>
              <a:off x="6114544"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
            <p:cNvSpPr/>
            <p:nvPr/>
          </p:nvSpPr>
          <p:spPr>
            <a:xfrm>
              <a:off x="6114544"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
            <p:cNvSpPr/>
            <p:nvPr/>
          </p:nvSpPr>
          <p:spPr>
            <a:xfrm>
              <a:off x="6114544"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
            <p:cNvSpPr/>
            <p:nvPr/>
          </p:nvSpPr>
          <p:spPr>
            <a:xfrm>
              <a:off x="6114544"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
            <p:cNvSpPr/>
            <p:nvPr/>
          </p:nvSpPr>
          <p:spPr>
            <a:xfrm>
              <a:off x="6114544"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
            <p:cNvSpPr/>
            <p:nvPr/>
          </p:nvSpPr>
          <p:spPr>
            <a:xfrm>
              <a:off x="4157682"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
            <p:cNvSpPr/>
            <p:nvPr/>
          </p:nvSpPr>
          <p:spPr>
            <a:xfrm>
              <a:off x="4157682"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
            <p:cNvSpPr/>
            <p:nvPr/>
          </p:nvSpPr>
          <p:spPr>
            <a:xfrm>
              <a:off x="4157682"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
            <p:cNvSpPr/>
            <p:nvPr/>
          </p:nvSpPr>
          <p:spPr>
            <a:xfrm>
              <a:off x="4157682"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
            <p:cNvSpPr/>
            <p:nvPr/>
          </p:nvSpPr>
          <p:spPr>
            <a:xfrm>
              <a:off x="4157682"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
            <p:cNvSpPr/>
            <p:nvPr/>
          </p:nvSpPr>
          <p:spPr>
            <a:xfrm>
              <a:off x="4157682"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
            <p:cNvSpPr/>
            <p:nvPr/>
          </p:nvSpPr>
          <p:spPr>
            <a:xfrm>
              <a:off x="4157682"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
            <p:cNvSpPr/>
            <p:nvPr/>
          </p:nvSpPr>
          <p:spPr>
            <a:xfrm>
              <a:off x="4157682"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
            <p:cNvSpPr/>
            <p:nvPr/>
          </p:nvSpPr>
          <p:spPr>
            <a:xfrm>
              <a:off x="4157682"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
            <p:cNvSpPr/>
            <p:nvPr/>
          </p:nvSpPr>
          <p:spPr>
            <a:xfrm>
              <a:off x="4157682"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
            <p:cNvSpPr/>
            <p:nvPr/>
          </p:nvSpPr>
          <p:spPr>
            <a:xfrm>
              <a:off x="4157682"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
            <p:cNvSpPr/>
            <p:nvPr/>
          </p:nvSpPr>
          <p:spPr>
            <a:xfrm>
              <a:off x="4157682"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
            <p:cNvSpPr/>
            <p:nvPr/>
          </p:nvSpPr>
          <p:spPr>
            <a:xfrm>
              <a:off x="4157682"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
            <p:cNvSpPr/>
            <p:nvPr/>
          </p:nvSpPr>
          <p:spPr>
            <a:xfrm>
              <a:off x="4157682"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
            <p:cNvSpPr/>
            <p:nvPr/>
          </p:nvSpPr>
          <p:spPr>
            <a:xfrm>
              <a:off x="4157682"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
            <p:cNvSpPr/>
            <p:nvPr/>
          </p:nvSpPr>
          <p:spPr>
            <a:xfrm>
              <a:off x="4068893"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
            <p:cNvSpPr/>
            <p:nvPr/>
          </p:nvSpPr>
          <p:spPr>
            <a:xfrm>
              <a:off x="4068893"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068893"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
            <p:cNvSpPr/>
            <p:nvPr/>
          </p:nvSpPr>
          <p:spPr>
            <a:xfrm>
              <a:off x="4068893"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
            <p:cNvSpPr/>
            <p:nvPr/>
          </p:nvSpPr>
          <p:spPr>
            <a:xfrm>
              <a:off x="4068893"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
            <p:cNvSpPr/>
            <p:nvPr/>
          </p:nvSpPr>
          <p:spPr>
            <a:xfrm>
              <a:off x="4068893"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
            <p:cNvSpPr/>
            <p:nvPr/>
          </p:nvSpPr>
          <p:spPr>
            <a:xfrm>
              <a:off x="4068893"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
            <p:cNvSpPr/>
            <p:nvPr/>
          </p:nvSpPr>
          <p:spPr>
            <a:xfrm>
              <a:off x="4068893"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
            <p:cNvSpPr/>
            <p:nvPr/>
          </p:nvSpPr>
          <p:spPr>
            <a:xfrm>
              <a:off x="4068893"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
            <p:cNvSpPr/>
            <p:nvPr/>
          </p:nvSpPr>
          <p:spPr>
            <a:xfrm>
              <a:off x="4068893"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
            <p:cNvSpPr/>
            <p:nvPr/>
          </p:nvSpPr>
          <p:spPr>
            <a:xfrm>
              <a:off x="4068893"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
            <p:cNvSpPr/>
            <p:nvPr/>
          </p:nvSpPr>
          <p:spPr>
            <a:xfrm>
              <a:off x="4068893"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
            <p:cNvSpPr/>
            <p:nvPr/>
          </p:nvSpPr>
          <p:spPr>
            <a:xfrm>
              <a:off x="4068893"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
            <p:cNvSpPr/>
            <p:nvPr/>
          </p:nvSpPr>
          <p:spPr>
            <a:xfrm>
              <a:off x="4068893"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
            <p:cNvSpPr/>
            <p:nvPr/>
          </p:nvSpPr>
          <p:spPr>
            <a:xfrm>
              <a:off x="4068893"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
            <p:cNvSpPr/>
            <p:nvPr/>
          </p:nvSpPr>
          <p:spPr>
            <a:xfrm>
              <a:off x="3980104" y="163082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
            <p:cNvSpPr/>
            <p:nvPr/>
          </p:nvSpPr>
          <p:spPr>
            <a:xfrm>
              <a:off x="3980104" y="17287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
            <p:cNvSpPr/>
            <p:nvPr/>
          </p:nvSpPr>
          <p:spPr>
            <a:xfrm>
              <a:off x="3980104" y="18267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
            <p:cNvSpPr/>
            <p:nvPr/>
          </p:nvSpPr>
          <p:spPr>
            <a:xfrm>
              <a:off x="3980104" y="1924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980104" y="202257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
            <p:cNvSpPr/>
            <p:nvPr/>
          </p:nvSpPr>
          <p:spPr>
            <a:xfrm>
              <a:off x="3980104" y="212051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
            <p:cNvSpPr/>
            <p:nvPr/>
          </p:nvSpPr>
          <p:spPr>
            <a:xfrm>
              <a:off x="3980104" y="22184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
            <p:cNvSpPr/>
            <p:nvPr/>
          </p:nvSpPr>
          <p:spPr>
            <a:xfrm>
              <a:off x="3980104" y="231638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
            <p:cNvSpPr/>
            <p:nvPr/>
          </p:nvSpPr>
          <p:spPr>
            <a:xfrm>
              <a:off x="3980104" y="24143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
            <p:cNvSpPr/>
            <p:nvPr/>
          </p:nvSpPr>
          <p:spPr>
            <a:xfrm>
              <a:off x="3980104" y="251226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
            <p:cNvSpPr/>
            <p:nvPr/>
          </p:nvSpPr>
          <p:spPr>
            <a:xfrm>
              <a:off x="3980104" y="261020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3980104" y="27081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3980104" y="280607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3980104" y="290401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
            <p:cNvSpPr/>
            <p:nvPr/>
          </p:nvSpPr>
          <p:spPr>
            <a:xfrm>
              <a:off x="3980104" y="300195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
            <p:cNvSpPr/>
            <p:nvPr/>
          </p:nvSpPr>
          <p:spPr>
            <a:xfrm>
              <a:off x="4246471"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a:off x="4335261"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a:off x="4424050"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a:off x="4512839"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a:off x="4601628"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a:off x="4690417"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a:off x="4246471"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
            <p:cNvSpPr/>
            <p:nvPr/>
          </p:nvSpPr>
          <p:spPr>
            <a:xfrm>
              <a:off x="4335261"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
            <p:cNvSpPr/>
            <p:nvPr/>
          </p:nvSpPr>
          <p:spPr>
            <a:xfrm>
              <a:off x="4424050"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
            <p:cNvSpPr/>
            <p:nvPr/>
          </p:nvSpPr>
          <p:spPr>
            <a:xfrm>
              <a:off x="4512839"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
            <p:cNvSpPr/>
            <p:nvPr/>
          </p:nvSpPr>
          <p:spPr>
            <a:xfrm>
              <a:off x="4601628"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
            <p:cNvSpPr/>
            <p:nvPr/>
          </p:nvSpPr>
          <p:spPr>
            <a:xfrm>
              <a:off x="4690417"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
            <p:cNvSpPr/>
            <p:nvPr/>
          </p:nvSpPr>
          <p:spPr>
            <a:xfrm>
              <a:off x="4246471"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
            <p:cNvSpPr/>
            <p:nvPr/>
          </p:nvSpPr>
          <p:spPr>
            <a:xfrm>
              <a:off x="4335261"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
            <p:cNvSpPr/>
            <p:nvPr/>
          </p:nvSpPr>
          <p:spPr>
            <a:xfrm>
              <a:off x="4424050"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
            <p:cNvSpPr/>
            <p:nvPr/>
          </p:nvSpPr>
          <p:spPr>
            <a:xfrm>
              <a:off x="4512839"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
            <p:cNvSpPr/>
            <p:nvPr/>
          </p:nvSpPr>
          <p:spPr>
            <a:xfrm>
              <a:off x="4601628"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
            <p:cNvSpPr/>
            <p:nvPr/>
          </p:nvSpPr>
          <p:spPr>
            <a:xfrm>
              <a:off x="4690417"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
            <p:cNvSpPr/>
            <p:nvPr/>
          </p:nvSpPr>
          <p:spPr>
            <a:xfrm>
              <a:off x="4246471"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
            <p:cNvSpPr/>
            <p:nvPr/>
          </p:nvSpPr>
          <p:spPr>
            <a:xfrm>
              <a:off x="4335261"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
            <p:cNvSpPr/>
            <p:nvPr/>
          </p:nvSpPr>
          <p:spPr>
            <a:xfrm>
              <a:off x="4424050"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
            <p:cNvSpPr/>
            <p:nvPr/>
          </p:nvSpPr>
          <p:spPr>
            <a:xfrm>
              <a:off x="4512839"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
            <p:cNvSpPr/>
            <p:nvPr/>
          </p:nvSpPr>
          <p:spPr>
            <a:xfrm>
              <a:off x="4601628"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
            <p:cNvSpPr/>
            <p:nvPr/>
          </p:nvSpPr>
          <p:spPr>
            <a:xfrm>
              <a:off x="4690417"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
            <p:cNvSpPr/>
            <p:nvPr/>
          </p:nvSpPr>
          <p:spPr>
            <a:xfrm>
              <a:off x="4246471"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
            <p:cNvSpPr/>
            <p:nvPr/>
          </p:nvSpPr>
          <p:spPr>
            <a:xfrm>
              <a:off x="4335261"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
            <p:cNvSpPr/>
            <p:nvPr/>
          </p:nvSpPr>
          <p:spPr>
            <a:xfrm>
              <a:off x="4424050"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
            <p:cNvSpPr/>
            <p:nvPr/>
          </p:nvSpPr>
          <p:spPr>
            <a:xfrm>
              <a:off x="4512839"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
            <p:cNvSpPr/>
            <p:nvPr/>
          </p:nvSpPr>
          <p:spPr>
            <a:xfrm>
              <a:off x="4601628"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
            <p:cNvSpPr/>
            <p:nvPr/>
          </p:nvSpPr>
          <p:spPr>
            <a:xfrm>
              <a:off x="4690417"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
            <p:cNvSpPr/>
            <p:nvPr/>
          </p:nvSpPr>
          <p:spPr>
            <a:xfrm>
              <a:off x="4246471"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
            <p:cNvSpPr/>
            <p:nvPr/>
          </p:nvSpPr>
          <p:spPr>
            <a:xfrm>
              <a:off x="4335261"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
            <p:cNvSpPr/>
            <p:nvPr/>
          </p:nvSpPr>
          <p:spPr>
            <a:xfrm>
              <a:off x="4424050"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
            <p:cNvSpPr/>
            <p:nvPr/>
          </p:nvSpPr>
          <p:spPr>
            <a:xfrm>
              <a:off x="4512839"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
            <p:cNvSpPr/>
            <p:nvPr/>
          </p:nvSpPr>
          <p:spPr>
            <a:xfrm>
              <a:off x="4601628"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
            <p:cNvSpPr/>
            <p:nvPr/>
          </p:nvSpPr>
          <p:spPr>
            <a:xfrm>
              <a:off x="4690417"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
            <p:cNvSpPr/>
            <p:nvPr/>
          </p:nvSpPr>
          <p:spPr>
            <a:xfrm>
              <a:off x="4246471"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
            <p:cNvSpPr/>
            <p:nvPr/>
          </p:nvSpPr>
          <p:spPr>
            <a:xfrm>
              <a:off x="4335261"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
            <p:cNvSpPr/>
            <p:nvPr/>
          </p:nvSpPr>
          <p:spPr>
            <a:xfrm>
              <a:off x="4424050"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
            <p:cNvSpPr/>
            <p:nvPr/>
          </p:nvSpPr>
          <p:spPr>
            <a:xfrm>
              <a:off x="4512839"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
            <p:cNvSpPr/>
            <p:nvPr/>
          </p:nvSpPr>
          <p:spPr>
            <a:xfrm>
              <a:off x="4601628"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
            <p:cNvSpPr/>
            <p:nvPr/>
          </p:nvSpPr>
          <p:spPr>
            <a:xfrm>
              <a:off x="4690417"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
            <p:cNvSpPr/>
            <p:nvPr/>
          </p:nvSpPr>
          <p:spPr>
            <a:xfrm>
              <a:off x="4246471"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
            <p:cNvSpPr/>
            <p:nvPr/>
          </p:nvSpPr>
          <p:spPr>
            <a:xfrm>
              <a:off x="4335261"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
            <p:cNvSpPr/>
            <p:nvPr/>
          </p:nvSpPr>
          <p:spPr>
            <a:xfrm>
              <a:off x="4424050"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
            <p:cNvSpPr/>
            <p:nvPr/>
          </p:nvSpPr>
          <p:spPr>
            <a:xfrm>
              <a:off x="4512839"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
            <p:cNvSpPr/>
            <p:nvPr/>
          </p:nvSpPr>
          <p:spPr>
            <a:xfrm>
              <a:off x="4601628"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
            <p:cNvSpPr/>
            <p:nvPr/>
          </p:nvSpPr>
          <p:spPr>
            <a:xfrm>
              <a:off x="4690417"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
            <p:cNvSpPr/>
            <p:nvPr/>
          </p:nvSpPr>
          <p:spPr>
            <a:xfrm>
              <a:off x="4246471"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
            <p:cNvSpPr/>
            <p:nvPr/>
          </p:nvSpPr>
          <p:spPr>
            <a:xfrm>
              <a:off x="4335261"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
            <p:cNvSpPr/>
            <p:nvPr/>
          </p:nvSpPr>
          <p:spPr>
            <a:xfrm>
              <a:off x="4424050"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
            <p:cNvSpPr/>
            <p:nvPr/>
          </p:nvSpPr>
          <p:spPr>
            <a:xfrm>
              <a:off x="4512839"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
            <p:cNvSpPr/>
            <p:nvPr/>
          </p:nvSpPr>
          <p:spPr>
            <a:xfrm>
              <a:off x="4601628"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
            <p:cNvSpPr/>
            <p:nvPr/>
          </p:nvSpPr>
          <p:spPr>
            <a:xfrm>
              <a:off x="4690417"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
            <p:cNvSpPr/>
            <p:nvPr/>
          </p:nvSpPr>
          <p:spPr>
            <a:xfrm>
              <a:off x="4246471"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
            <p:cNvSpPr/>
            <p:nvPr/>
          </p:nvSpPr>
          <p:spPr>
            <a:xfrm>
              <a:off x="4335261"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
            <p:cNvSpPr/>
            <p:nvPr/>
          </p:nvSpPr>
          <p:spPr>
            <a:xfrm>
              <a:off x="4424050"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
            <p:cNvSpPr/>
            <p:nvPr/>
          </p:nvSpPr>
          <p:spPr>
            <a:xfrm>
              <a:off x="4512839"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
            <p:cNvSpPr/>
            <p:nvPr/>
          </p:nvSpPr>
          <p:spPr>
            <a:xfrm>
              <a:off x="4601628"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
            <p:cNvSpPr/>
            <p:nvPr/>
          </p:nvSpPr>
          <p:spPr>
            <a:xfrm>
              <a:off x="4690417"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
            <p:cNvSpPr/>
            <p:nvPr/>
          </p:nvSpPr>
          <p:spPr>
            <a:xfrm>
              <a:off x="4246471"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
            <p:cNvSpPr/>
            <p:nvPr/>
          </p:nvSpPr>
          <p:spPr>
            <a:xfrm>
              <a:off x="4335261"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
            <p:cNvSpPr/>
            <p:nvPr/>
          </p:nvSpPr>
          <p:spPr>
            <a:xfrm>
              <a:off x="4424050"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
            <p:cNvSpPr/>
            <p:nvPr/>
          </p:nvSpPr>
          <p:spPr>
            <a:xfrm>
              <a:off x="4512839"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
            <p:cNvSpPr/>
            <p:nvPr/>
          </p:nvSpPr>
          <p:spPr>
            <a:xfrm>
              <a:off x="4601628"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
            <p:cNvSpPr/>
            <p:nvPr/>
          </p:nvSpPr>
          <p:spPr>
            <a:xfrm>
              <a:off x="4690417"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
            <p:cNvSpPr/>
            <p:nvPr/>
          </p:nvSpPr>
          <p:spPr>
            <a:xfrm>
              <a:off x="4246471"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
            <p:cNvSpPr/>
            <p:nvPr/>
          </p:nvSpPr>
          <p:spPr>
            <a:xfrm>
              <a:off x="4335261"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
            <p:cNvSpPr/>
            <p:nvPr/>
          </p:nvSpPr>
          <p:spPr>
            <a:xfrm>
              <a:off x="4424050"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
            <p:cNvSpPr/>
            <p:nvPr/>
          </p:nvSpPr>
          <p:spPr>
            <a:xfrm>
              <a:off x="4512839"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
            <p:cNvSpPr/>
            <p:nvPr/>
          </p:nvSpPr>
          <p:spPr>
            <a:xfrm>
              <a:off x="4601628"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
            <p:cNvSpPr/>
            <p:nvPr/>
          </p:nvSpPr>
          <p:spPr>
            <a:xfrm>
              <a:off x="4690417"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
            <p:cNvSpPr/>
            <p:nvPr/>
          </p:nvSpPr>
          <p:spPr>
            <a:xfrm>
              <a:off x="4246471"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
            <p:cNvSpPr/>
            <p:nvPr/>
          </p:nvSpPr>
          <p:spPr>
            <a:xfrm>
              <a:off x="4335261"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7"/>
            <p:cNvSpPr/>
            <p:nvPr/>
          </p:nvSpPr>
          <p:spPr>
            <a:xfrm>
              <a:off x="4424050"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
            <p:cNvSpPr/>
            <p:nvPr/>
          </p:nvSpPr>
          <p:spPr>
            <a:xfrm>
              <a:off x="4512839"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7"/>
            <p:cNvSpPr/>
            <p:nvPr/>
          </p:nvSpPr>
          <p:spPr>
            <a:xfrm>
              <a:off x="4601628"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
            <p:cNvSpPr/>
            <p:nvPr/>
          </p:nvSpPr>
          <p:spPr>
            <a:xfrm>
              <a:off x="4690417"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
            <p:cNvSpPr/>
            <p:nvPr/>
          </p:nvSpPr>
          <p:spPr>
            <a:xfrm>
              <a:off x="4779206"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
            <p:cNvSpPr/>
            <p:nvPr/>
          </p:nvSpPr>
          <p:spPr>
            <a:xfrm>
              <a:off x="4779206"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
            <p:cNvSpPr/>
            <p:nvPr/>
          </p:nvSpPr>
          <p:spPr>
            <a:xfrm>
              <a:off x="4779206"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
            <p:cNvSpPr/>
            <p:nvPr/>
          </p:nvSpPr>
          <p:spPr>
            <a:xfrm>
              <a:off x="4779206"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
            <p:cNvSpPr/>
            <p:nvPr/>
          </p:nvSpPr>
          <p:spPr>
            <a:xfrm>
              <a:off x="4779206"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
            <p:cNvSpPr/>
            <p:nvPr/>
          </p:nvSpPr>
          <p:spPr>
            <a:xfrm>
              <a:off x="4779206"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
            <p:cNvSpPr/>
            <p:nvPr/>
          </p:nvSpPr>
          <p:spPr>
            <a:xfrm>
              <a:off x="4779206"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
            <p:cNvSpPr/>
            <p:nvPr/>
          </p:nvSpPr>
          <p:spPr>
            <a:xfrm>
              <a:off x="4779206"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
            <p:cNvSpPr/>
            <p:nvPr/>
          </p:nvSpPr>
          <p:spPr>
            <a:xfrm>
              <a:off x="4779206"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
            <p:cNvSpPr/>
            <p:nvPr/>
          </p:nvSpPr>
          <p:spPr>
            <a:xfrm>
              <a:off x="4779206"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
            <p:cNvSpPr/>
            <p:nvPr/>
          </p:nvSpPr>
          <p:spPr>
            <a:xfrm>
              <a:off x="4779206"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
            <p:cNvSpPr/>
            <p:nvPr/>
          </p:nvSpPr>
          <p:spPr>
            <a:xfrm>
              <a:off x="4779206"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
            <p:cNvSpPr/>
            <p:nvPr/>
          </p:nvSpPr>
          <p:spPr>
            <a:xfrm>
              <a:off x="4779206"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
            <p:cNvSpPr/>
            <p:nvPr/>
          </p:nvSpPr>
          <p:spPr>
            <a:xfrm>
              <a:off x="4867996"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
            <p:cNvSpPr/>
            <p:nvPr/>
          </p:nvSpPr>
          <p:spPr>
            <a:xfrm>
              <a:off x="4867996"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
            <p:cNvSpPr/>
            <p:nvPr/>
          </p:nvSpPr>
          <p:spPr>
            <a:xfrm>
              <a:off x="4867996"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
            <p:cNvSpPr/>
            <p:nvPr/>
          </p:nvSpPr>
          <p:spPr>
            <a:xfrm>
              <a:off x="4867996"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
            <p:cNvSpPr/>
            <p:nvPr/>
          </p:nvSpPr>
          <p:spPr>
            <a:xfrm>
              <a:off x="4867996"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
            <p:cNvSpPr/>
            <p:nvPr/>
          </p:nvSpPr>
          <p:spPr>
            <a:xfrm>
              <a:off x="4867996"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
            <p:cNvSpPr/>
            <p:nvPr/>
          </p:nvSpPr>
          <p:spPr>
            <a:xfrm>
              <a:off x="4867996"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
            <p:cNvSpPr/>
            <p:nvPr/>
          </p:nvSpPr>
          <p:spPr>
            <a:xfrm>
              <a:off x="4867996"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7"/>
            <p:cNvSpPr/>
            <p:nvPr/>
          </p:nvSpPr>
          <p:spPr>
            <a:xfrm>
              <a:off x="4867996"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
            <p:cNvSpPr/>
            <p:nvPr/>
          </p:nvSpPr>
          <p:spPr>
            <a:xfrm>
              <a:off x="4867996"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7"/>
            <p:cNvSpPr/>
            <p:nvPr/>
          </p:nvSpPr>
          <p:spPr>
            <a:xfrm>
              <a:off x="4867996"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
            <p:cNvSpPr/>
            <p:nvPr/>
          </p:nvSpPr>
          <p:spPr>
            <a:xfrm>
              <a:off x="4867996"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
            <p:cNvSpPr/>
            <p:nvPr/>
          </p:nvSpPr>
          <p:spPr>
            <a:xfrm>
              <a:off x="4867996"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
            <p:cNvSpPr/>
            <p:nvPr/>
          </p:nvSpPr>
          <p:spPr>
            <a:xfrm>
              <a:off x="4956785"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
            <p:cNvSpPr/>
            <p:nvPr/>
          </p:nvSpPr>
          <p:spPr>
            <a:xfrm>
              <a:off x="4956785"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
            <p:cNvSpPr/>
            <p:nvPr/>
          </p:nvSpPr>
          <p:spPr>
            <a:xfrm>
              <a:off x="4956785"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
            <p:cNvSpPr/>
            <p:nvPr/>
          </p:nvSpPr>
          <p:spPr>
            <a:xfrm>
              <a:off x="4956785"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
            <p:cNvSpPr/>
            <p:nvPr/>
          </p:nvSpPr>
          <p:spPr>
            <a:xfrm>
              <a:off x="4956785"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
            <p:cNvSpPr/>
            <p:nvPr/>
          </p:nvSpPr>
          <p:spPr>
            <a:xfrm>
              <a:off x="4956785"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
            <p:cNvSpPr/>
            <p:nvPr/>
          </p:nvSpPr>
          <p:spPr>
            <a:xfrm>
              <a:off x="4956785"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
            <p:cNvSpPr/>
            <p:nvPr/>
          </p:nvSpPr>
          <p:spPr>
            <a:xfrm>
              <a:off x="4956785"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
            <p:cNvSpPr/>
            <p:nvPr/>
          </p:nvSpPr>
          <p:spPr>
            <a:xfrm>
              <a:off x="4956785"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
            <p:cNvSpPr/>
            <p:nvPr/>
          </p:nvSpPr>
          <p:spPr>
            <a:xfrm>
              <a:off x="4956785"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
            <p:cNvSpPr/>
            <p:nvPr/>
          </p:nvSpPr>
          <p:spPr>
            <a:xfrm>
              <a:off x="4956785"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
            <p:cNvSpPr/>
            <p:nvPr/>
          </p:nvSpPr>
          <p:spPr>
            <a:xfrm>
              <a:off x="4956785"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
            <p:cNvSpPr/>
            <p:nvPr/>
          </p:nvSpPr>
          <p:spPr>
            <a:xfrm>
              <a:off x="4956785"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
            <p:cNvSpPr/>
            <p:nvPr/>
          </p:nvSpPr>
          <p:spPr>
            <a:xfrm>
              <a:off x="5045574"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7"/>
            <p:cNvSpPr/>
            <p:nvPr/>
          </p:nvSpPr>
          <p:spPr>
            <a:xfrm>
              <a:off x="5045574"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7"/>
            <p:cNvSpPr/>
            <p:nvPr/>
          </p:nvSpPr>
          <p:spPr>
            <a:xfrm>
              <a:off x="5045574"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
            <p:cNvSpPr/>
            <p:nvPr/>
          </p:nvSpPr>
          <p:spPr>
            <a:xfrm>
              <a:off x="5045574"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
            <p:cNvSpPr/>
            <p:nvPr/>
          </p:nvSpPr>
          <p:spPr>
            <a:xfrm>
              <a:off x="5045574"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
            <p:cNvSpPr/>
            <p:nvPr/>
          </p:nvSpPr>
          <p:spPr>
            <a:xfrm>
              <a:off x="5045574"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
            <p:cNvSpPr/>
            <p:nvPr/>
          </p:nvSpPr>
          <p:spPr>
            <a:xfrm>
              <a:off x="5045574"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
            <p:cNvSpPr/>
            <p:nvPr/>
          </p:nvSpPr>
          <p:spPr>
            <a:xfrm>
              <a:off x="5045574"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
            <p:cNvSpPr/>
            <p:nvPr/>
          </p:nvSpPr>
          <p:spPr>
            <a:xfrm>
              <a:off x="5045574"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
            <p:cNvSpPr/>
            <p:nvPr/>
          </p:nvSpPr>
          <p:spPr>
            <a:xfrm>
              <a:off x="5045574"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
            <p:cNvSpPr/>
            <p:nvPr/>
          </p:nvSpPr>
          <p:spPr>
            <a:xfrm>
              <a:off x="5045574"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7"/>
            <p:cNvSpPr/>
            <p:nvPr/>
          </p:nvSpPr>
          <p:spPr>
            <a:xfrm>
              <a:off x="5045574"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
            <p:cNvSpPr/>
            <p:nvPr/>
          </p:nvSpPr>
          <p:spPr>
            <a:xfrm>
              <a:off x="5045574"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
            <p:cNvSpPr/>
            <p:nvPr/>
          </p:nvSpPr>
          <p:spPr>
            <a:xfrm>
              <a:off x="5134363"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
            <p:cNvSpPr/>
            <p:nvPr/>
          </p:nvSpPr>
          <p:spPr>
            <a:xfrm>
              <a:off x="5134363"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
            <p:cNvSpPr/>
            <p:nvPr/>
          </p:nvSpPr>
          <p:spPr>
            <a:xfrm>
              <a:off x="5134363"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7"/>
            <p:cNvSpPr/>
            <p:nvPr/>
          </p:nvSpPr>
          <p:spPr>
            <a:xfrm>
              <a:off x="5134363"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
            <p:cNvSpPr/>
            <p:nvPr/>
          </p:nvSpPr>
          <p:spPr>
            <a:xfrm>
              <a:off x="5134363"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
            <p:cNvSpPr/>
            <p:nvPr/>
          </p:nvSpPr>
          <p:spPr>
            <a:xfrm>
              <a:off x="5134363"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
            <p:cNvSpPr/>
            <p:nvPr/>
          </p:nvSpPr>
          <p:spPr>
            <a:xfrm>
              <a:off x="5134363"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
            <p:cNvSpPr/>
            <p:nvPr/>
          </p:nvSpPr>
          <p:spPr>
            <a:xfrm>
              <a:off x="5134363"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7"/>
            <p:cNvSpPr/>
            <p:nvPr/>
          </p:nvSpPr>
          <p:spPr>
            <a:xfrm>
              <a:off x="5134363"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7"/>
            <p:cNvSpPr/>
            <p:nvPr/>
          </p:nvSpPr>
          <p:spPr>
            <a:xfrm>
              <a:off x="5134363"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7"/>
            <p:cNvSpPr/>
            <p:nvPr/>
          </p:nvSpPr>
          <p:spPr>
            <a:xfrm>
              <a:off x="5134363"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7"/>
            <p:cNvSpPr/>
            <p:nvPr/>
          </p:nvSpPr>
          <p:spPr>
            <a:xfrm>
              <a:off x="5134363"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
            <p:cNvSpPr/>
            <p:nvPr/>
          </p:nvSpPr>
          <p:spPr>
            <a:xfrm>
              <a:off x="5134363"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
            <p:cNvSpPr/>
            <p:nvPr/>
          </p:nvSpPr>
          <p:spPr>
            <a:xfrm>
              <a:off x="5223152"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
            <p:cNvSpPr/>
            <p:nvPr/>
          </p:nvSpPr>
          <p:spPr>
            <a:xfrm>
              <a:off x="5223152"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
            <p:cNvSpPr/>
            <p:nvPr/>
          </p:nvSpPr>
          <p:spPr>
            <a:xfrm>
              <a:off x="5223152"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
            <p:cNvSpPr/>
            <p:nvPr/>
          </p:nvSpPr>
          <p:spPr>
            <a:xfrm>
              <a:off x="5223152"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
            <p:cNvSpPr/>
            <p:nvPr/>
          </p:nvSpPr>
          <p:spPr>
            <a:xfrm>
              <a:off x="5223152"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
            <p:cNvSpPr/>
            <p:nvPr/>
          </p:nvSpPr>
          <p:spPr>
            <a:xfrm>
              <a:off x="5223152"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
            <p:cNvSpPr/>
            <p:nvPr/>
          </p:nvSpPr>
          <p:spPr>
            <a:xfrm>
              <a:off x="5223152"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
            <p:cNvSpPr/>
            <p:nvPr/>
          </p:nvSpPr>
          <p:spPr>
            <a:xfrm>
              <a:off x="5223152"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
            <p:cNvSpPr/>
            <p:nvPr/>
          </p:nvSpPr>
          <p:spPr>
            <a:xfrm>
              <a:off x="5223152"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
            <p:cNvSpPr/>
            <p:nvPr/>
          </p:nvSpPr>
          <p:spPr>
            <a:xfrm>
              <a:off x="5223152"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
            <p:cNvSpPr/>
            <p:nvPr/>
          </p:nvSpPr>
          <p:spPr>
            <a:xfrm>
              <a:off x="5223152"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
            <p:cNvSpPr/>
            <p:nvPr/>
          </p:nvSpPr>
          <p:spPr>
            <a:xfrm>
              <a:off x="5223152"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
            <p:cNvSpPr/>
            <p:nvPr/>
          </p:nvSpPr>
          <p:spPr>
            <a:xfrm>
              <a:off x="5223152"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
            <p:cNvSpPr/>
            <p:nvPr/>
          </p:nvSpPr>
          <p:spPr>
            <a:xfrm>
              <a:off x="5311941"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
            <p:cNvSpPr/>
            <p:nvPr/>
          </p:nvSpPr>
          <p:spPr>
            <a:xfrm>
              <a:off x="5311941"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
            <p:cNvSpPr/>
            <p:nvPr/>
          </p:nvSpPr>
          <p:spPr>
            <a:xfrm>
              <a:off x="5311941"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7"/>
            <p:cNvSpPr/>
            <p:nvPr/>
          </p:nvSpPr>
          <p:spPr>
            <a:xfrm>
              <a:off x="5311941"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7"/>
            <p:cNvSpPr/>
            <p:nvPr/>
          </p:nvSpPr>
          <p:spPr>
            <a:xfrm>
              <a:off x="5311941"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
            <p:cNvSpPr/>
            <p:nvPr/>
          </p:nvSpPr>
          <p:spPr>
            <a:xfrm>
              <a:off x="5311941"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
            <p:cNvSpPr/>
            <p:nvPr/>
          </p:nvSpPr>
          <p:spPr>
            <a:xfrm>
              <a:off x="5311941"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
            <p:cNvSpPr/>
            <p:nvPr/>
          </p:nvSpPr>
          <p:spPr>
            <a:xfrm>
              <a:off x="5311941"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
            <p:cNvSpPr/>
            <p:nvPr/>
          </p:nvSpPr>
          <p:spPr>
            <a:xfrm>
              <a:off x="5311941"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
            <p:cNvSpPr/>
            <p:nvPr/>
          </p:nvSpPr>
          <p:spPr>
            <a:xfrm>
              <a:off x="5311941"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
            <p:cNvSpPr/>
            <p:nvPr/>
          </p:nvSpPr>
          <p:spPr>
            <a:xfrm>
              <a:off x="5311941"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
            <p:cNvSpPr/>
            <p:nvPr/>
          </p:nvSpPr>
          <p:spPr>
            <a:xfrm>
              <a:off x="5311941"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
            <p:cNvSpPr/>
            <p:nvPr/>
          </p:nvSpPr>
          <p:spPr>
            <a:xfrm>
              <a:off x="5311941"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
            <p:cNvSpPr/>
            <p:nvPr/>
          </p:nvSpPr>
          <p:spPr>
            <a:xfrm>
              <a:off x="5400731"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
            <p:cNvSpPr/>
            <p:nvPr/>
          </p:nvSpPr>
          <p:spPr>
            <a:xfrm>
              <a:off x="5400731"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
            <p:cNvSpPr/>
            <p:nvPr/>
          </p:nvSpPr>
          <p:spPr>
            <a:xfrm>
              <a:off x="5400731"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
            <p:cNvSpPr/>
            <p:nvPr/>
          </p:nvSpPr>
          <p:spPr>
            <a:xfrm>
              <a:off x="5400731"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
            <p:cNvSpPr/>
            <p:nvPr/>
          </p:nvSpPr>
          <p:spPr>
            <a:xfrm>
              <a:off x="5400731"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
            <p:cNvSpPr/>
            <p:nvPr/>
          </p:nvSpPr>
          <p:spPr>
            <a:xfrm>
              <a:off x="5400731"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
            <p:cNvSpPr/>
            <p:nvPr/>
          </p:nvSpPr>
          <p:spPr>
            <a:xfrm>
              <a:off x="5400731"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
            <p:cNvSpPr/>
            <p:nvPr/>
          </p:nvSpPr>
          <p:spPr>
            <a:xfrm>
              <a:off x="5400731"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
            <p:cNvSpPr/>
            <p:nvPr/>
          </p:nvSpPr>
          <p:spPr>
            <a:xfrm>
              <a:off x="5400731"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
            <p:cNvSpPr/>
            <p:nvPr/>
          </p:nvSpPr>
          <p:spPr>
            <a:xfrm>
              <a:off x="5400731"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
            <p:cNvSpPr/>
            <p:nvPr/>
          </p:nvSpPr>
          <p:spPr>
            <a:xfrm>
              <a:off x="5400731"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
            <p:cNvSpPr/>
            <p:nvPr/>
          </p:nvSpPr>
          <p:spPr>
            <a:xfrm>
              <a:off x="5400731"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
            <p:cNvSpPr/>
            <p:nvPr/>
          </p:nvSpPr>
          <p:spPr>
            <a:xfrm>
              <a:off x="5400731"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
            <p:cNvSpPr/>
            <p:nvPr/>
          </p:nvSpPr>
          <p:spPr>
            <a:xfrm>
              <a:off x="5489520"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
            <p:cNvSpPr/>
            <p:nvPr/>
          </p:nvSpPr>
          <p:spPr>
            <a:xfrm>
              <a:off x="5489520"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
            <p:cNvSpPr/>
            <p:nvPr/>
          </p:nvSpPr>
          <p:spPr>
            <a:xfrm>
              <a:off x="5489520"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
            <p:cNvSpPr/>
            <p:nvPr/>
          </p:nvSpPr>
          <p:spPr>
            <a:xfrm>
              <a:off x="5489520"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
            <p:cNvSpPr/>
            <p:nvPr/>
          </p:nvSpPr>
          <p:spPr>
            <a:xfrm>
              <a:off x="5489520"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
            <p:cNvSpPr/>
            <p:nvPr/>
          </p:nvSpPr>
          <p:spPr>
            <a:xfrm>
              <a:off x="5489520"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
            <p:cNvSpPr/>
            <p:nvPr/>
          </p:nvSpPr>
          <p:spPr>
            <a:xfrm>
              <a:off x="5489520"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
            <p:cNvSpPr/>
            <p:nvPr/>
          </p:nvSpPr>
          <p:spPr>
            <a:xfrm>
              <a:off x="5489520"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
            <p:cNvSpPr/>
            <p:nvPr/>
          </p:nvSpPr>
          <p:spPr>
            <a:xfrm>
              <a:off x="5489520"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
            <p:cNvSpPr/>
            <p:nvPr/>
          </p:nvSpPr>
          <p:spPr>
            <a:xfrm>
              <a:off x="5489520"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
            <p:cNvSpPr/>
            <p:nvPr/>
          </p:nvSpPr>
          <p:spPr>
            <a:xfrm>
              <a:off x="5489520"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
            <p:cNvSpPr/>
            <p:nvPr/>
          </p:nvSpPr>
          <p:spPr>
            <a:xfrm>
              <a:off x="5489520"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
            <p:cNvSpPr/>
            <p:nvPr/>
          </p:nvSpPr>
          <p:spPr>
            <a:xfrm>
              <a:off x="5489520"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
            <p:cNvSpPr/>
            <p:nvPr/>
          </p:nvSpPr>
          <p:spPr>
            <a:xfrm>
              <a:off x="5578309"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
            <p:cNvSpPr/>
            <p:nvPr/>
          </p:nvSpPr>
          <p:spPr>
            <a:xfrm>
              <a:off x="5578309"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
            <p:cNvSpPr/>
            <p:nvPr/>
          </p:nvSpPr>
          <p:spPr>
            <a:xfrm>
              <a:off x="5578309"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
            <p:cNvSpPr/>
            <p:nvPr/>
          </p:nvSpPr>
          <p:spPr>
            <a:xfrm>
              <a:off x="5578309"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
            <p:cNvSpPr/>
            <p:nvPr/>
          </p:nvSpPr>
          <p:spPr>
            <a:xfrm>
              <a:off x="5578309"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
            <p:cNvSpPr/>
            <p:nvPr/>
          </p:nvSpPr>
          <p:spPr>
            <a:xfrm>
              <a:off x="5578309"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
            <p:cNvSpPr/>
            <p:nvPr/>
          </p:nvSpPr>
          <p:spPr>
            <a:xfrm>
              <a:off x="5578309"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
            <p:cNvSpPr/>
            <p:nvPr/>
          </p:nvSpPr>
          <p:spPr>
            <a:xfrm>
              <a:off x="5578309"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
            <p:cNvSpPr/>
            <p:nvPr/>
          </p:nvSpPr>
          <p:spPr>
            <a:xfrm>
              <a:off x="5578309"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
            <p:cNvSpPr/>
            <p:nvPr/>
          </p:nvSpPr>
          <p:spPr>
            <a:xfrm>
              <a:off x="5578309"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
            <p:cNvSpPr/>
            <p:nvPr/>
          </p:nvSpPr>
          <p:spPr>
            <a:xfrm>
              <a:off x="5578309"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
            <p:cNvSpPr/>
            <p:nvPr/>
          </p:nvSpPr>
          <p:spPr>
            <a:xfrm>
              <a:off x="5578309"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
            <p:cNvSpPr/>
            <p:nvPr/>
          </p:nvSpPr>
          <p:spPr>
            <a:xfrm>
              <a:off x="5578309"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
            <p:cNvSpPr/>
            <p:nvPr/>
          </p:nvSpPr>
          <p:spPr>
            <a:xfrm>
              <a:off x="5667098"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
            <p:cNvSpPr/>
            <p:nvPr/>
          </p:nvSpPr>
          <p:spPr>
            <a:xfrm>
              <a:off x="5667098"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
            <p:cNvSpPr/>
            <p:nvPr/>
          </p:nvSpPr>
          <p:spPr>
            <a:xfrm>
              <a:off x="5667098"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
            <p:cNvSpPr/>
            <p:nvPr/>
          </p:nvSpPr>
          <p:spPr>
            <a:xfrm>
              <a:off x="5667098"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
            <p:cNvSpPr/>
            <p:nvPr/>
          </p:nvSpPr>
          <p:spPr>
            <a:xfrm>
              <a:off x="5667098"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
            <p:cNvSpPr/>
            <p:nvPr/>
          </p:nvSpPr>
          <p:spPr>
            <a:xfrm>
              <a:off x="5667098"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
            <p:cNvSpPr/>
            <p:nvPr/>
          </p:nvSpPr>
          <p:spPr>
            <a:xfrm>
              <a:off x="5667098"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
            <p:cNvSpPr/>
            <p:nvPr/>
          </p:nvSpPr>
          <p:spPr>
            <a:xfrm>
              <a:off x="5667098"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
            <p:cNvSpPr/>
            <p:nvPr/>
          </p:nvSpPr>
          <p:spPr>
            <a:xfrm>
              <a:off x="5667098"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
            <p:cNvSpPr/>
            <p:nvPr/>
          </p:nvSpPr>
          <p:spPr>
            <a:xfrm>
              <a:off x="5667098"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
            <p:cNvSpPr/>
            <p:nvPr/>
          </p:nvSpPr>
          <p:spPr>
            <a:xfrm>
              <a:off x="5667098"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
            <p:cNvSpPr/>
            <p:nvPr/>
          </p:nvSpPr>
          <p:spPr>
            <a:xfrm>
              <a:off x="5667098"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
            <p:cNvSpPr/>
            <p:nvPr/>
          </p:nvSpPr>
          <p:spPr>
            <a:xfrm>
              <a:off x="5667098"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
            <p:cNvSpPr/>
            <p:nvPr/>
          </p:nvSpPr>
          <p:spPr>
            <a:xfrm>
              <a:off x="5755887"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
            <p:cNvSpPr/>
            <p:nvPr/>
          </p:nvSpPr>
          <p:spPr>
            <a:xfrm>
              <a:off x="5755887"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
            <p:cNvSpPr/>
            <p:nvPr/>
          </p:nvSpPr>
          <p:spPr>
            <a:xfrm>
              <a:off x="5755887"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
            <p:cNvSpPr/>
            <p:nvPr/>
          </p:nvSpPr>
          <p:spPr>
            <a:xfrm>
              <a:off x="5755887"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
            <p:cNvSpPr/>
            <p:nvPr/>
          </p:nvSpPr>
          <p:spPr>
            <a:xfrm>
              <a:off x="5755887"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
            <p:cNvSpPr/>
            <p:nvPr/>
          </p:nvSpPr>
          <p:spPr>
            <a:xfrm>
              <a:off x="5755887"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
            <p:cNvSpPr/>
            <p:nvPr/>
          </p:nvSpPr>
          <p:spPr>
            <a:xfrm>
              <a:off x="5755887"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
            <p:cNvSpPr/>
            <p:nvPr/>
          </p:nvSpPr>
          <p:spPr>
            <a:xfrm>
              <a:off x="5755887"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
            <p:cNvSpPr/>
            <p:nvPr/>
          </p:nvSpPr>
          <p:spPr>
            <a:xfrm>
              <a:off x="5755887"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
            <p:cNvSpPr/>
            <p:nvPr/>
          </p:nvSpPr>
          <p:spPr>
            <a:xfrm>
              <a:off x="5755887"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
            <p:cNvSpPr/>
            <p:nvPr/>
          </p:nvSpPr>
          <p:spPr>
            <a:xfrm>
              <a:off x="5755887"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
            <p:cNvSpPr/>
            <p:nvPr/>
          </p:nvSpPr>
          <p:spPr>
            <a:xfrm>
              <a:off x="5755887"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
            <p:cNvSpPr/>
            <p:nvPr/>
          </p:nvSpPr>
          <p:spPr>
            <a:xfrm>
              <a:off x="5755887"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
            <p:cNvSpPr/>
            <p:nvPr/>
          </p:nvSpPr>
          <p:spPr>
            <a:xfrm>
              <a:off x="5844677"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
            <p:cNvSpPr/>
            <p:nvPr/>
          </p:nvSpPr>
          <p:spPr>
            <a:xfrm>
              <a:off x="5844677"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
            <p:cNvSpPr/>
            <p:nvPr/>
          </p:nvSpPr>
          <p:spPr>
            <a:xfrm>
              <a:off x="5844677"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
            <p:cNvSpPr/>
            <p:nvPr/>
          </p:nvSpPr>
          <p:spPr>
            <a:xfrm>
              <a:off x="5844677"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
            <p:cNvSpPr/>
            <p:nvPr/>
          </p:nvSpPr>
          <p:spPr>
            <a:xfrm>
              <a:off x="5844677"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
            <p:cNvSpPr/>
            <p:nvPr/>
          </p:nvSpPr>
          <p:spPr>
            <a:xfrm>
              <a:off x="5844677"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
            <p:cNvSpPr/>
            <p:nvPr/>
          </p:nvSpPr>
          <p:spPr>
            <a:xfrm>
              <a:off x="5844677"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
            <p:cNvSpPr/>
            <p:nvPr/>
          </p:nvSpPr>
          <p:spPr>
            <a:xfrm>
              <a:off x="5844677"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
            <p:cNvSpPr/>
            <p:nvPr/>
          </p:nvSpPr>
          <p:spPr>
            <a:xfrm>
              <a:off x="5844677"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
            <p:cNvSpPr/>
            <p:nvPr/>
          </p:nvSpPr>
          <p:spPr>
            <a:xfrm>
              <a:off x="5844677"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
            <p:cNvSpPr/>
            <p:nvPr/>
          </p:nvSpPr>
          <p:spPr>
            <a:xfrm>
              <a:off x="5844677"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
            <p:cNvSpPr/>
            <p:nvPr/>
          </p:nvSpPr>
          <p:spPr>
            <a:xfrm>
              <a:off x="5844677"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
            <p:cNvSpPr/>
            <p:nvPr/>
          </p:nvSpPr>
          <p:spPr>
            <a:xfrm>
              <a:off x="5844677"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
            <p:cNvSpPr/>
            <p:nvPr/>
          </p:nvSpPr>
          <p:spPr>
            <a:xfrm>
              <a:off x="5933466"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
            <p:cNvSpPr/>
            <p:nvPr/>
          </p:nvSpPr>
          <p:spPr>
            <a:xfrm>
              <a:off x="5933466"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
            <p:cNvSpPr/>
            <p:nvPr/>
          </p:nvSpPr>
          <p:spPr>
            <a:xfrm>
              <a:off x="5933466"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
            <p:cNvSpPr/>
            <p:nvPr/>
          </p:nvSpPr>
          <p:spPr>
            <a:xfrm>
              <a:off x="5933466"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
            <p:cNvSpPr/>
            <p:nvPr/>
          </p:nvSpPr>
          <p:spPr>
            <a:xfrm>
              <a:off x="5933466"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
            <p:cNvSpPr/>
            <p:nvPr/>
          </p:nvSpPr>
          <p:spPr>
            <a:xfrm>
              <a:off x="5933466"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
            <p:cNvSpPr/>
            <p:nvPr/>
          </p:nvSpPr>
          <p:spPr>
            <a:xfrm>
              <a:off x="5933466"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
            <p:cNvSpPr/>
            <p:nvPr/>
          </p:nvSpPr>
          <p:spPr>
            <a:xfrm>
              <a:off x="5933466"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
            <p:cNvSpPr/>
            <p:nvPr/>
          </p:nvSpPr>
          <p:spPr>
            <a:xfrm>
              <a:off x="5933466"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
            <p:cNvSpPr/>
            <p:nvPr/>
          </p:nvSpPr>
          <p:spPr>
            <a:xfrm>
              <a:off x="5933466"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
            <p:cNvSpPr/>
            <p:nvPr/>
          </p:nvSpPr>
          <p:spPr>
            <a:xfrm>
              <a:off x="5933466"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
            <p:cNvSpPr/>
            <p:nvPr/>
          </p:nvSpPr>
          <p:spPr>
            <a:xfrm>
              <a:off x="5933466"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
            <p:cNvSpPr/>
            <p:nvPr/>
          </p:nvSpPr>
          <p:spPr>
            <a:xfrm>
              <a:off x="5933466"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
            <p:cNvSpPr/>
            <p:nvPr/>
          </p:nvSpPr>
          <p:spPr>
            <a:xfrm>
              <a:off x="6022255"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
            <p:cNvSpPr/>
            <p:nvPr/>
          </p:nvSpPr>
          <p:spPr>
            <a:xfrm>
              <a:off x="6022255"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
            <p:cNvSpPr/>
            <p:nvPr/>
          </p:nvSpPr>
          <p:spPr>
            <a:xfrm>
              <a:off x="6022255"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
            <p:cNvSpPr/>
            <p:nvPr/>
          </p:nvSpPr>
          <p:spPr>
            <a:xfrm>
              <a:off x="6022255"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
            <p:cNvSpPr/>
            <p:nvPr/>
          </p:nvSpPr>
          <p:spPr>
            <a:xfrm>
              <a:off x="6022255"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
            <p:cNvSpPr/>
            <p:nvPr/>
          </p:nvSpPr>
          <p:spPr>
            <a:xfrm>
              <a:off x="6022255"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
            <p:cNvSpPr/>
            <p:nvPr/>
          </p:nvSpPr>
          <p:spPr>
            <a:xfrm>
              <a:off x="6022255"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
            <p:cNvSpPr/>
            <p:nvPr/>
          </p:nvSpPr>
          <p:spPr>
            <a:xfrm>
              <a:off x="6022255"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
            <p:cNvSpPr/>
            <p:nvPr/>
          </p:nvSpPr>
          <p:spPr>
            <a:xfrm>
              <a:off x="6022255"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
            <p:cNvSpPr/>
            <p:nvPr/>
          </p:nvSpPr>
          <p:spPr>
            <a:xfrm>
              <a:off x="6022255"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
            <p:cNvSpPr/>
            <p:nvPr/>
          </p:nvSpPr>
          <p:spPr>
            <a:xfrm>
              <a:off x="6022255"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
            <p:cNvSpPr/>
            <p:nvPr/>
          </p:nvSpPr>
          <p:spPr>
            <a:xfrm>
              <a:off x="6022255"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
            <p:cNvSpPr/>
            <p:nvPr/>
          </p:nvSpPr>
          <p:spPr>
            <a:xfrm>
              <a:off x="6022255"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
            <p:cNvSpPr/>
            <p:nvPr/>
          </p:nvSpPr>
          <p:spPr>
            <a:xfrm>
              <a:off x="4246471"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
            <p:cNvSpPr/>
            <p:nvPr/>
          </p:nvSpPr>
          <p:spPr>
            <a:xfrm>
              <a:off x="4335261"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
            <p:cNvSpPr/>
            <p:nvPr/>
          </p:nvSpPr>
          <p:spPr>
            <a:xfrm>
              <a:off x="4424050"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
            <p:cNvSpPr/>
            <p:nvPr/>
          </p:nvSpPr>
          <p:spPr>
            <a:xfrm>
              <a:off x="4512839"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
            <p:cNvSpPr/>
            <p:nvPr/>
          </p:nvSpPr>
          <p:spPr>
            <a:xfrm>
              <a:off x="4601628"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
            <p:cNvSpPr/>
            <p:nvPr/>
          </p:nvSpPr>
          <p:spPr>
            <a:xfrm>
              <a:off x="4690417"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
            <p:cNvSpPr/>
            <p:nvPr/>
          </p:nvSpPr>
          <p:spPr>
            <a:xfrm>
              <a:off x="4779206"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
            <p:cNvSpPr/>
            <p:nvPr/>
          </p:nvSpPr>
          <p:spPr>
            <a:xfrm>
              <a:off x="4867996"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
            <p:cNvSpPr/>
            <p:nvPr/>
          </p:nvSpPr>
          <p:spPr>
            <a:xfrm>
              <a:off x="4956785"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
            <p:cNvSpPr/>
            <p:nvPr/>
          </p:nvSpPr>
          <p:spPr>
            <a:xfrm>
              <a:off x="5045574"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
            <p:cNvSpPr/>
            <p:nvPr/>
          </p:nvSpPr>
          <p:spPr>
            <a:xfrm>
              <a:off x="5134363"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
            <p:cNvSpPr/>
            <p:nvPr/>
          </p:nvSpPr>
          <p:spPr>
            <a:xfrm>
              <a:off x="5223152"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
            <p:cNvSpPr/>
            <p:nvPr/>
          </p:nvSpPr>
          <p:spPr>
            <a:xfrm>
              <a:off x="5311941"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
            <p:cNvSpPr/>
            <p:nvPr/>
          </p:nvSpPr>
          <p:spPr>
            <a:xfrm>
              <a:off x="5400731"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
            <p:cNvSpPr/>
            <p:nvPr/>
          </p:nvSpPr>
          <p:spPr>
            <a:xfrm>
              <a:off x="5489520"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
            <p:cNvSpPr/>
            <p:nvPr/>
          </p:nvSpPr>
          <p:spPr>
            <a:xfrm>
              <a:off x="5578309"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
            <p:cNvSpPr/>
            <p:nvPr/>
          </p:nvSpPr>
          <p:spPr>
            <a:xfrm>
              <a:off x="5667098"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
            <p:cNvSpPr/>
            <p:nvPr/>
          </p:nvSpPr>
          <p:spPr>
            <a:xfrm>
              <a:off x="5755887"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
            <p:cNvSpPr/>
            <p:nvPr/>
          </p:nvSpPr>
          <p:spPr>
            <a:xfrm>
              <a:off x="5844677"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
            <p:cNvSpPr/>
            <p:nvPr/>
          </p:nvSpPr>
          <p:spPr>
            <a:xfrm>
              <a:off x="5933466"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
            <p:cNvSpPr/>
            <p:nvPr/>
          </p:nvSpPr>
          <p:spPr>
            <a:xfrm>
              <a:off x="6022255"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
            <p:cNvSpPr/>
            <p:nvPr/>
          </p:nvSpPr>
          <p:spPr>
            <a:xfrm>
              <a:off x="4246471"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
            <p:cNvSpPr/>
            <p:nvPr/>
          </p:nvSpPr>
          <p:spPr>
            <a:xfrm>
              <a:off x="4335261"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
            <p:cNvSpPr/>
            <p:nvPr/>
          </p:nvSpPr>
          <p:spPr>
            <a:xfrm>
              <a:off x="4424050"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
            <p:cNvSpPr/>
            <p:nvPr/>
          </p:nvSpPr>
          <p:spPr>
            <a:xfrm>
              <a:off x="4512839"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
            <p:cNvSpPr/>
            <p:nvPr/>
          </p:nvSpPr>
          <p:spPr>
            <a:xfrm>
              <a:off x="4601628"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
            <p:cNvSpPr/>
            <p:nvPr/>
          </p:nvSpPr>
          <p:spPr>
            <a:xfrm>
              <a:off x="4690417"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
            <p:cNvSpPr/>
            <p:nvPr/>
          </p:nvSpPr>
          <p:spPr>
            <a:xfrm>
              <a:off x="4779206"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
            <p:cNvSpPr/>
            <p:nvPr/>
          </p:nvSpPr>
          <p:spPr>
            <a:xfrm>
              <a:off x="4867996"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
            <p:cNvSpPr/>
            <p:nvPr/>
          </p:nvSpPr>
          <p:spPr>
            <a:xfrm>
              <a:off x="4956785"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
            <p:cNvSpPr/>
            <p:nvPr/>
          </p:nvSpPr>
          <p:spPr>
            <a:xfrm>
              <a:off x="5045574"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
            <p:cNvSpPr/>
            <p:nvPr/>
          </p:nvSpPr>
          <p:spPr>
            <a:xfrm>
              <a:off x="5134363"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
            <p:cNvSpPr/>
            <p:nvPr/>
          </p:nvSpPr>
          <p:spPr>
            <a:xfrm>
              <a:off x="5223152"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
            <p:cNvSpPr/>
            <p:nvPr/>
          </p:nvSpPr>
          <p:spPr>
            <a:xfrm>
              <a:off x="5311941"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
            <p:cNvSpPr/>
            <p:nvPr/>
          </p:nvSpPr>
          <p:spPr>
            <a:xfrm>
              <a:off x="5400731"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
            <p:cNvSpPr/>
            <p:nvPr/>
          </p:nvSpPr>
          <p:spPr>
            <a:xfrm>
              <a:off x="5489520"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
            <p:cNvSpPr/>
            <p:nvPr/>
          </p:nvSpPr>
          <p:spPr>
            <a:xfrm>
              <a:off x="5578309"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
            <p:cNvSpPr/>
            <p:nvPr/>
          </p:nvSpPr>
          <p:spPr>
            <a:xfrm>
              <a:off x="5667098"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
            <p:cNvSpPr/>
            <p:nvPr/>
          </p:nvSpPr>
          <p:spPr>
            <a:xfrm>
              <a:off x="5755887"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
            <p:cNvSpPr/>
            <p:nvPr/>
          </p:nvSpPr>
          <p:spPr>
            <a:xfrm>
              <a:off x="5844677"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
            <p:cNvSpPr/>
            <p:nvPr/>
          </p:nvSpPr>
          <p:spPr>
            <a:xfrm>
              <a:off x="5933466"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
            <p:cNvSpPr/>
            <p:nvPr/>
          </p:nvSpPr>
          <p:spPr>
            <a:xfrm>
              <a:off x="6022255"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
            <p:cNvSpPr/>
            <p:nvPr/>
          </p:nvSpPr>
          <p:spPr>
            <a:xfrm>
              <a:off x="6114544"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
            <p:cNvSpPr/>
            <p:nvPr/>
          </p:nvSpPr>
          <p:spPr>
            <a:xfrm>
              <a:off x="6114544"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
            <p:cNvSpPr/>
            <p:nvPr/>
          </p:nvSpPr>
          <p:spPr>
            <a:xfrm>
              <a:off x="6114544"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
            <p:cNvSpPr/>
            <p:nvPr/>
          </p:nvSpPr>
          <p:spPr>
            <a:xfrm>
              <a:off x="6114544"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
            <p:cNvSpPr/>
            <p:nvPr/>
          </p:nvSpPr>
          <p:spPr>
            <a:xfrm>
              <a:off x="6114544"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
            <p:cNvSpPr/>
            <p:nvPr/>
          </p:nvSpPr>
          <p:spPr>
            <a:xfrm>
              <a:off x="6114544"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
            <p:cNvSpPr/>
            <p:nvPr/>
          </p:nvSpPr>
          <p:spPr>
            <a:xfrm>
              <a:off x="6114544"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
            <p:cNvSpPr/>
            <p:nvPr/>
          </p:nvSpPr>
          <p:spPr>
            <a:xfrm>
              <a:off x="6114544"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
            <p:cNvSpPr/>
            <p:nvPr/>
          </p:nvSpPr>
          <p:spPr>
            <a:xfrm>
              <a:off x="6114544"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
            <p:cNvSpPr/>
            <p:nvPr/>
          </p:nvSpPr>
          <p:spPr>
            <a:xfrm>
              <a:off x="6114544"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
            <p:cNvSpPr/>
            <p:nvPr/>
          </p:nvSpPr>
          <p:spPr>
            <a:xfrm>
              <a:off x="6114544"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
            <p:cNvSpPr/>
            <p:nvPr/>
          </p:nvSpPr>
          <p:spPr>
            <a:xfrm>
              <a:off x="6114544"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
            <p:cNvSpPr/>
            <p:nvPr/>
          </p:nvSpPr>
          <p:spPr>
            <a:xfrm>
              <a:off x="6114544"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
            <p:cNvSpPr/>
            <p:nvPr/>
          </p:nvSpPr>
          <p:spPr>
            <a:xfrm>
              <a:off x="6114544"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
            <p:cNvSpPr/>
            <p:nvPr/>
          </p:nvSpPr>
          <p:spPr>
            <a:xfrm>
              <a:off x="6114544"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
            <p:cNvSpPr/>
            <p:nvPr/>
          </p:nvSpPr>
          <p:spPr>
            <a:xfrm>
              <a:off x="4157682"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
            <p:cNvSpPr/>
            <p:nvPr/>
          </p:nvSpPr>
          <p:spPr>
            <a:xfrm>
              <a:off x="4157682"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
            <p:cNvSpPr/>
            <p:nvPr/>
          </p:nvSpPr>
          <p:spPr>
            <a:xfrm>
              <a:off x="4157682"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
            <p:cNvSpPr/>
            <p:nvPr/>
          </p:nvSpPr>
          <p:spPr>
            <a:xfrm>
              <a:off x="4157682"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
            <p:cNvSpPr/>
            <p:nvPr/>
          </p:nvSpPr>
          <p:spPr>
            <a:xfrm>
              <a:off x="4157682"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
            <p:cNvSpPr/>
            <p:nvPr/>
          </p:nvSpPr>
          <p:spPr>
            <a:xfrm>
              <a:off x="4157682"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
            <p:cNvSpPr/>
            <p:nvPr/>
          </p:nvSpPr>
          <p:spPr>
            <a:xfrm>
              <a:off x="4157682"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
            <p:cNvSpPr/>
            <p:nvPr/>
          </p:nvSpPr>
          <p:spPr>
            <a:xfrm>
              <a:off x="4157682"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
            <p:cNvSpPr/>
            <p:nvPr/>
          </p:nvSpPr>
          <p:spPr>
            <a:xfrm>
              <a:off x="4157682"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
            <p:cNvSpPr/>
            <p:nvPr/>
          </p:nvSpPr>
          <p:spPr>
            <a:xfrm>
              <a:off x="4157682"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
            <p:cNvSpPr/>
            <p:nvPr/>
          </p:nvSpPr>
          <p:spPr>
            <a:xfrm>
              <a:off x="4157682"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
            <p:cNvSpPr/>
            <p:nvPr/>
          </p:nvSpPr>
          <p:spPr>
            <a:xfrm>
              <a:off x="4157682"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
            <p:cNvSpPr/>
            <p:nvPr/>
          </p:nvSpPr>
          <p:spPr>
            <a:xfrm>
              <a:off x="4157682"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
            <p:cNvSpPr/>
            <p:nvPr/>
          </p:nvSpPr>
          <p:spPr>
            <a:xfrm>
              <a:off x="4157682"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
            <p:cNvSpPr/>
            <p:nvPr/>
          </p:nvSpPr>
          <p:spPr>
            <a:xfrm>
              <a:off x="4157682"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
            <p:cNvSpPr/>
            <p:nvPr/>
          </p:nvSpPr>
          <p:spPr>
            <a:xfrm>
              <a:off x="4068893"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
            <p:cNvSpPr/>
            <p:nvPr/>
          </p:nvSpPr>
          <p:spPr>
            <a:xfrm>
              <a:off x="4068893"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
            <p:cNvSpPr/>
            <p:nvPr/>
          </p:nvSpPr>
          <p:spPr>
            <a:xfrm>
              <a:off x="4068893"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
            <p:cNvSpPr/>
            <p:nvPr/>
          </p:nvSpPr>
          <p:spPr>
            <a:xfrm>
              <a:off x="4068893"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
            <p:cNvSpPr/>
            <p:nvPr/>
          </p:nvSpPr>
          <p:spPr>
            <a:xfrm>
              <a:off x="4068893"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
            <p:cNvSpPr/>
            <p:nvPr/>
          </p:nvSpPr>
          <p:spPr>
            <a:xfrm>
              <a:off x="4068893"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
            <p:cNvSpPr/>
            <p:nvPr/>
          </p:nvSpPr>
          <p:spPr>
            <a:xfrm>
              <a:off x="4068893"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
            <p:cNvSpPr/>
            <p:nvPr/>
          </p:nvSpPr>
          <p:spPr>
            <a:xfrm>
              <a:off x="4068893"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
            <p:cNvSpPr/>
            <p:nvPr/>
          </p:nvSpPr>
          <p:spPr>
            <a:xfrm>
              <a:off x="4068893"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
            <p:cNvSpPr/>
            <p:nvPr/>
          </p:nvSpPr>
          <p:spPr>
            <a:xfrm>
              <a:off x="4068893"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
            <p:cNvSpPr/>
            <p:nvPr/>
          </p:nvSpPr>
          <p:spPr>
            <a:xfrm>
              <a:off x="4068893"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
            <p:cNvSpPr/>
            <p:nvPr/>
          </p:nvSpPr>
          <p:spPr>
            <a:xfrm>
              <a:off x="4068893"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
            <p:cNvSpPr/>
            <p:nvPr/>
          </p:nvSpPr>
          <p:spPr>
            <a:xfrm>
              <a:off x="4068893"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
            <p:cNvSpPr/>
            <p:nvPr/>
          </p:nvSpPr>
          <p:spPr>
            <a:xfrm>
              <a:off x="4068893"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
            <p:cNvSpPr/>
            <p:nvPr/>
          </p:nvSpPr>
          <p:spPr>
            <a:xfrm>
              <a:off x="4068893"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
            <p:cNvSpPr/>
            <p:nvPr/>
          </p:nvSpPr>
          <p:spPr>
            <a:xfrm>
              <a:off x="3980104" y="31064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
            <p:cNvSpPr/>
            <p:nvPr/>
          </p:nvSpPr>
          <p:spPr>
            <a:xfrm>
              <a:off x="3980104" y="320443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
            <p:cNvSpPr/>
            <p:nvPr/>
          </p:nvSpPr>
          <p:spPr>
            <a:xfrm>
              <a:off x="3980104" y="330237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
            <p:cNvSpPr/>
            <p:nvPr/>
          </p:nvSpPr>
          <p:spPr>
            <a:xfrm>
              <a:off x="3980104" y="340030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
            <p:cNvSpPr/>
            <p:nvPr/>
          </p:nvSpPr>
          <p:spPr>
            <a:xfrm>
              <a:off x="3980104" y="349824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
            <p:cNvSpPr/>
            <p:nvPr/>
          </p:nvSpPr>
          <p:spPr>
            <a:xfrm>
              <a:off x="3980104" y="35961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
            <p:cNvSpPr/>
            <p:nvPr/>
          </p:nvSpPr>
          <p:spPr>
            <a:xfrm>
              <a:off x="3980104" y="36941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
            <p:cNvSpPr/>
            <p:nvPr/>
          </p:nvSpPr>
          <p:spPr>
            <a:xfrm>
              <a:off x="3980104" y="37920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
            <p:cNvSpPr/>
            <p:nvPr/>
          </p:nvSpPr>
          <p:spPr>
            <a:xfrm>
              <a:off x="3980104" y="388999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
            <p:cNvSpPr/>
            <p:nvPr/>
          </p:nvSpPr>
          <p:spPr>
            <a:xfrm>
              <a:off x="3980104" y="398793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
            <p:cNvSpPr/>
            <p:nvPr/>
          </p:nvSpPr>
          <p:spPr>
            <a:xfrm>
              <a:off x="3980104" y="408586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
            <p:cNvSpPr/>
            <p:nvPr/>
          </p:nvSpPr>
          <p:spPr>
            <a:xfrm>
              <a:off x="3980104" y="41838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
            <p:cNvSpPr/>
            <p:nvPr/>
          </p:nvSpPr>
          <p:spPr>
            <a:xfrm>
              <a:off x="3980104" y="428174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
            <p:cNvSpPr/>
            <p:nvPr/>
          </p:nvSpPr>
          <p:spPr>
            <a:xfrm>
              <a:off x="3980104" y="437967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
            <p:cNvSpPr/>
            <p:nvPr/>
          </p:nvSpPr>
          <p:spPr>
            <a:xfrm>
              <a:off x="3980104" y="4477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
            <p:cNvSpPr/>
            <p:nvPr/>
          </p:nvSpPr>
          <p:spPr>
            <a:xfrm>
              <a:off x="2027752"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
            <p:cNvSpPr/>
            <p:nvPr/>
          </p:nvSpPr>
          <p:spPr>
            <a:xfrm>
              <a:off x="2116540"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
            <p:cNvSpPr/>
            <p:nvPr/>
          </p:nvSpPr>
          <p:spPr>
            <a:xfrm>
              <a:off x="2205328"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
            <p:cNvSpPr/>
            <p:nvPr/>
          </p:nvSpPr>
          <p:spPr>
            <a:xfrm>
              <a:off x="2294116"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
            <p:cNvSpPr/>
            <p:nvPr/>
          </p:nvSpPr>
          <p:spPr>
            <a:xfrm>
              <a:off x="2382904"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
            <p:cNvSpPr/>
            <p:nvPr/>
          </p:nvSpPr>
          <p:spPr>
            <a:xfrm>
              <a:off x="2471691"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
            <p:cNvSpPr/>
            <p:nvPr/>
          </p:nvSpPr>
          <p:spPr>
            <a:xfrm>
              <a:off x="2027752"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
            <p:cNvSpPr/>
            <p:nvPr/>
          </p:nvSpPr>
          <p:spPr>
            <a:xfrm>
              <a:off x="2116540"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
            <p:cNvSpPr/>
            <p:nvPr/>
          </p:nvSpPr>
          <p:spPr>
            <a:xfrm>
              <a:off x="2205328"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
            <p:cNvSpPr/>
            <p:nvPr/>
          </p:nvSpPr>
          <p:spPr>
            <a:xfrm>
              <a:off x="2294116"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
            <p:cNvSpPr/>
            <p:nvPr/>
          </p:nvSpPr>
          <p:spPr>
            <a:xfrm>
              <a:off x="2382904"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
            <p:cNvSpPr/>
            <p:nvPr/>
          </p:nvSpPr>
          <p:spPr>
            <a:xfrm>
              <a:off x="2471691"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
            <p:cNvSpPr/>
            <p:nvPr/>
          </p:nvSpPr>
          <p:spPr>
            <a:xfrm>
              <a:off x="2027752"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
            <p:cNvSpPr/>
            <p:nvPr/>
          </p:nvSpPr>
          <p:spPr>
            <a:xfrm>
              <a:off x="2116540"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
            <p:cNvSpPr/>
            <p:nvPr/>
          </p:nvSpPr>
          <p:spPr>
            <a:xfrm>
              <a:off x="2205328"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
            <p:cNvSpPr/>
            <p:nvPr/>
          </p:nvSpPr>
          <p:spPr>
            <a:xfrm>
              <a:off x="2294116"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
            <p:cNvSpPr/>
            <p:nvPr/>
          </p:nvSpPr>
          <p:spPr>
            <a:xfrm>
              <a:off x="2382904"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
            <p:cNvSpPr/>
            <p:nvPr/>
          </p:nvSpPr>
          <p:spPr>
            <a:xfrm>
              <a:off x="2471691"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
            <p:cNvSpPr/>
            <p:nvPr/>
          </p:nvSpPr>
          <p:spPr>
            <a:xfrm>
              <a:off x="2027752"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
            <p:cNvSpPr/>
            <p:nvPr/>
          </p:nvSpPr>
          <p:spPr>
            <a:xfrm>
              <a:off x="2116540"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
            <p:cNvSpPr/>
            <p:nvPr/>
          </p:nvSpPr>
          <p:spPr>
            <a:xfrm>
              <a:off x="2205328"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
            <p:cNvSpPr/>
            <p:nvPr/>
          </p:nvSpPr>
          <p:spPr>
            <a:xfrm>
              <a:off x="2294116"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
            <p:cNvSpPr/>
            <p:nvPr/>
          </p:nvSpPr>
          <p:spPr>
            <a:xfrm>
              <a:off x="2382904"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
            <p:cNvSpPr/>
            <p:nvPr/>
          </p:nvSpPr>
          <p:spPr>
            <a:xfrm>
              <a:off x="2471691"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
            <p:cNvSpPr/>
            <p:nvPr/>
          </p:nvSpPr>
          <p:spPr>
            <a:xfrm>
              <a:off x="2027752"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
            <p:cNvSpPr/>
            <p:nvPr/>
          </p:nvSpPr>
          <p:spPr>
            <a:xfrm>
              <a:off x="2116540"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
            <p:cNvSpPr/>
            <p:nvPr/>
          </p:nvSpPr>
          <p:spPr>
            <a:xfrm>
              <a:off x="2205328"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
            <p:cNvSpPr/>
            <p:nvPr/>
          </p:nvSpPr>
          <p:spPr>
            <a:xfrm>
              <a:off x="2294116"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
            <p:cNvSpPr/>
            <p:nvPr/>
          </p:nvSpPr>
          <p:spPr>
            <a:xfrm>
              <a:off x="2382904"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
            <p:cNvSpPr/>
            <p:nvPr/>
          </p:nvSpPr>
          <p:spPr>
            <a:xfrm>
              <a:off x="2471691"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
            <p:cNvSpPr/>
            <p:nvPr/>
          </p:nvSpPr>
          <p:spPr>
            <a:xfrm>
              <a:off x="2027752"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
            <p:cNvSpPr/>
            <p:nvPr/>
          </p:nvSpPr>
          <p:spPr>
            <a:xfrm>
              <a:off x="2116540"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
            <p:cNvSpPr/>
            <p:nvPr/>
          </p:nvSpPr>
          <p:spPr>
            <a:xfrm>
              <a:off x="2205328"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
            <p:cNvSpPr/>
            <p:nvPr/>
          </p:nvSpPr>
          <p:spPr>
            <a:xfrm>
              <a:off x="2294116"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
            <p:cNvSpPr/>
            <p:nvPr/>
          </p:nvSpPr>
          <p:spPr>
            <a:xfrm>
              <a:off x="2382904"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
            <p:cNvSpPr/>
            <p:nvPr/>
          </p:nvSpPr>
          <p:spPr>
            <a:xfrm>
              <a:off x="2471691"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
            <p:cNvSpPr/>
            <p:nvPr/>
          </p:nvSpPr>
          <p:spPr>
            <a:xfrm>
              <a:off x="2027752"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
            <p:cNvSpPr/>
            <p:nvPr/>
          </p:nvSpPr>
          <p:spPr>
            <a:xfrm>
              <a:off x="2116540"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
            <p:cNvSpPr/>
            <p:nvPr/>
          </p:nvSpPr>
          <p:spPr>
            <a:xfrm>
              <a:off x="2205328"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
            <p:cNvSpPr/>
            <p:nvPr/>
          </p:nvSpPr>
          <p:spPr>
            <a:xfrm>
              <a:off x="2294116"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
            <p:cNvSpPr/>
            <p:nvPr/>
          </p:nvSpPr>
          <p:spPr>
            <a:xfrm>
              <a:off x="2382904"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
            <p:cNvSpPr/>
            <p:nvPr/>
          </p:nvSpPr>
          <p:spPr>
            <a:xfrm>
              <a:off x="2471691"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
            <p:cNvSpPr/>
            <p:nvPr/>
          </p:nvSpPr>
          <p:spPr>
            <a:xfrm>
              <a:off x="2027752"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
            <p:cNvSpPr/>
            <p:nvPr/>
          </p:nvSpPr>
          <p:spPr>
            <a:xfrm>
              <a:off x="2116540"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
            <p:cNvSpPr/>
            <p:nvPr/>
          </p:nvSpPr>
          <p:spPr>
            <a:xfrm>
              <a:off x="2205328"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
            <p:cNvSpPr/>
            <p:nvPr/>
          </p:nvSpPr>
          <p:spPr>
            <a:xfrm>
              <a:off x="2294116"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
            <p:cNvSpPr/>
            <p:nvPr/>
          </p:nvSpPr>
          <p:spPr>
            <a:xfrm>
              <a:off x="2382904"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
            <p:cNvSpPr/>
            <p:nvPr/>
          </p:nvSpPr>
          <p:spPr>
            <a:xfrm>
              <a:off x="2471691"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
            <p:cNvSpPr/>
            <p:nvPr/>
          </p:nvSpPr>
          <p:spPr>
            <a:xfrm>
              <a:off x="2027752"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
            <p:cNvSpPr/>
            <p:nvPr/>
          </p:nvSpPr>
          <p:spPr>
            <a:xfrm>
              <a:off x="2116540"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
            <p:cNvSpPr/>
            <p:nvPr/>
          </p:nvSpPr>
          <p:spPr>
            <a:xfrm>
              <a:off x="2205328"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
            <p:cNvSpPr/>
            <p:nvPr/>
          </p:nvSpPr>
          <p:spPr>
            <a:xfrm>
              <a:off x="2294116"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
            <p:cNvSpPr/>
            <p:nvPr/>
          </p:nvSpPr>
          <p:spPr>
            <a:xfrm>
              <a:off x="2382904"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
            <p:cNvSpPr/>
            <p:nvPr/>
          </p:nvSpPr>
          <p:spPr>
            <a:xfrm>
              <a:off x="2471691"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
            <p:cNvSpPr/>
            <p:nvPr/>
          </p:nvSpPr>
          <p:spPr>
            <a:xfrm>
              <a:off x="2027752"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
            <p:cNvSpPr/>
            <p:nvPr/>
          </p:nvSpPr>
          <p:spPr>
            <a:xfrm>
              <a:off x="2116540"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
            <p:cNvSpPr/>
            <p:nvPr/>
          </p:nvSpPr>
          <p:spPr>
            <a:xfrm>
              <a:off x="2205328"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
            <p:cNvSpPr/>
            <p:nvPr/>
          </p:nvSpPr>
          <p:spPr>
            <a:xfrm>
              <a:off x="2294116"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
            <p:cNvSpPr/>
            <p:nvPr/>
          </p:nvSpPr>
          <p:spPr>
            <a:xfrm>
              <a:off x="2382904"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
            <p:cNvSpPr/>
            <p:nvPr/>
          </p:nvSpPr>
          <p:spPr>
            <a:xfrm>
              <a:off x="2471691"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
            <p:cNvSpPr/>
            <p:nvPr/>
          </p:nvSpPr>
          <p:spPr>
            <a:xfrm>
              <a:off x="2027752"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
            <p:cNvSpPr/>
            <p:nvPr/>
          </p:nvSpPr>
          <p:spPr>
            <a:xfrm>
              <a:off x="2116540"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
            <p:cNvSpPr/>
            <p:nvPr/>
          </p:nvSpPr>
          <p:spPr>
            <a:xfrm>
              <a:off x="2205328"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
            <p:cNvSpPr/>
            <p:nvPr/>
          </p:nvSpPr>
          <p:spPr>
            <a:xfrm>
              <a:off x="2294116"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
            <p:cNvSpPr/>
            <p:nvPr/>
          </p:nvSpPr>
          <p:spPr>
            <a:xfrm>
              <a:off x="2382904"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
            <p:cNvSpPr/>
            <p:nvPr/>
          </p:nvSpPr>
          <p:spPr>
            <a:xfrm>
              <a:off x="2471691"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
            <p:cNvSpPr/>
            <p:nvPr/>
          </p:nvSpPr>
          <p:spPr>
            <a:xfrm>
              <a:off x="2027752"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
            <p:cNvSpPr/>
            <p:nvPr/>
          </p:nvSpPr>
          <p:spPr>
            <a:xfrm>
              <a:off x="2116540"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
            <p:cNvSpPr/>
            <p:nvPr/>
          </p:nvSpPr>
          <p:spPr>
            <a:xfrm>
              <a:off x="2205328"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
            <p:cNvSpPr/>
            <p:nvPr/>
          </p:nvSpPr>
          <p:spPr>
            <a:xfrm>
              <a:off x="2294116"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
            <p:cNvSpPr/>
            <p:nvPr/>
          </p:nvSpPr>
          <p:spPr>
            <a:xfrm>
              <a:off x="2382904"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
            <p:cNvSpPr/>
            <p:nvPr/>
          </p:nvSpPr>
          <p:spPr>
            <a:xfrm>
              <a:off x="2471691"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
            <p:cNvSpPr/>
            <p:nvPr/>
          </p:nvSpPr>
          <p:spPr>
            <a:xfrm>
              <a:off x="2027752"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
            <p:cNvSpPr/>
            <p:nvPr/>
          </p:nvSpPr>
          <p:spPr>
            <a:xfrm>
              <a:off x="2116540"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
            <p:cNvSpPr/>
            <p:nvPr/>
          </p:nvSpPr>
          <p:spPr>
            <a:xfrm>
              <a:off x="2205328"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
            <p:cNvSpPr/>
            <p:nvPr/>
          </p:nvSpPr>
          <p:spPr>
            <a:xfrm>
              <a:off x="2294116"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
            <p:cNvSpPr/>
            <p:nvPr/>
          </p:nvSpPr>
          <p:spPr>
            <a:xfrm>
              <a:off x="2382904"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
            <p:cNvSpPr/>
            <p:nvPr/>
          </p:nvSpPr>
          <p:spPr>
            <a:xfrm>
              <a:off x="2471691"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
            <p:cNvSpPr/>
            <p:nvPr/>
          </p:nvSpPr>
          <p:spPr>
            <a:xfrm>
              <a:off x="2560479"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
            <p:cNvSpPr/>
            <p:nvPr/>
          </p:nvSpPr>
          <p:spPr>
            <a:xfrm>
              <a:off x="2560479"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
            <p:cNvSpPr/>
            <p:nvPr/>
          </p:nvSpPr>
          <p:spPr>
            <a:xfrm>
              <a:off x="2560479"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
            <p:cNvSpPr/>
            <p:nvPr/>
          </p:nvSpPr>
          <p:spPr>
            <a:xfrm>
              <a:off x="2560479"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
            <p:cNvSpPr/>
            <p:nvPr/>
          </p:nvSpPr>
          <p:spPr>
            <a:xfrm>
              <a:off x="2560479"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
            <p:cNvSpPr/>
            <p:nvPr/>
          </p:nvSpPr>
          <p:spPr>
            <a:xfrm>
              <a:off x="2560479"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
            <p:cNvSpPr/>
            <p:nvPr/>
          </p:nvSpPr>
          <p:spPr>
            <a:xfrm>
              <a:off x="2560479"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
            <p:cNvSpPr/>
            <p:nvPr/>
          </p:nvSpPr>
          <p:spPr>
            <a:xfrm>
              <a:off x="2560479"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
            <p:cNvSpPr/>
            <p:nvPr/>
          </p:nvSpPr>
          <p:spPr>
            <a:xfrm>
              <a:off x="2560479"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
            <p:cNvSpPr/>
            <p:nvPr/>
          </p:nvSpPr>
          <p:spPr>
            <a:xfrm>
              <a:off x="2560479"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
            <p:cNvSpPr/>
            <p:nvPr/>
          </p:nvSpPr>
          <p:spPr>
            <a:xfrm>
              <a:off x="2560479"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
            <p:cNvSpPr/>
            <p:nvPr/>
          </p:nvSpPr>
          <p:spPr>
            <a:xfrm>
              <a:off x="2560479"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
            <p:cNvSpPr/>
            <p:nvPr/>
          </p:nvSpPr>
          <p:spPr>
            <a:xfrm>
              <a:off x="2560479"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
            <p:cNvSpPr/>
            <p:nvPr/>
          </p:nvSpPr>
          <p:spPr>
            <a:xfrm>
              <a:off x="2649267"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
            <p:cNvSpPr/>
            <p:nvPr/>
          </p:nvSpPr>
          <p:spPr>
            <a:xfrm>
              <a:off x="2649267"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
            <p:cNvSpPr/>
            <p:nvPr/>
          </p:nvSpPr>
          <p:spPr>
            <a:xfrm>
              <a:off x="2649267"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
            <p:cNvSpPr/>
            <p:nvPr/>
          </p:nvSpPr>
          <p:spPr>
            <a:xfrm>
              <a:off x="2649267"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
            <p:cNvSpPr/>
            <p:nvPr/>
          </p:nvSpPr>
          <p:spPr>
            <a:xfrm>
              <a:off x="2649267"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
            <p:cNvSpPr/>
            <p:nvPr/>
          </p:nvSpPr>
          <p:spPr>
            <a:xfrm>
              <a:off x="2649267"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
            <p:cNvSpPr/>
            <p:nvPr/>
          </p:nvSpPr>
          <p:spPr>
            <a:xfrm>
              <a:off x="2649267"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
            <p:cNvSpPr/>
            <p:nvPr/>
          </p:nvSpPr>
          <p:spPr>
            <a:xfrm>
              <a:off x="2649267"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
            <p:cNvSpPr/>
            <p:nvPr/>
          </p:nvSpPr>
          <p:spPr>
            <a:xfrm>
              <a:off x="2649267"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
            <p:cNvSpPr/>
            <p:nvPr/>
          </p:nvSpPr>
          <p:spPr>
            <a:xfrm>
              <a:off x="2649267"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
            <p:cNvSpPr/>
            <p:nvPr/>
          </p:nvSpPr>
          <p:spPr>
            <a:xfrm>
              <a:off x="2649267"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
            <p:cNvSpPr/>
            <p:nvPr/>
          </p:nvSpPr>
          <p:spPr>
            <a:xfrm>
              <a:off x="2649267"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
            <p:cNvSpPr/>
            <p:nvPr/>
          </p:nvSpPr>
          <p:spPr>
            <a:xfrm>
              <a:off x="2649267"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
            <p:cNvSpPr/>
            <p:nvPr/>
          </p:nvSpPr>
          <p:spPr>
            <a:xfrm>
              <a:off x="2738055"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
            <p:cNvSpPr/>
            <p:nvPr/>
          </p:nvSpPr>
          <p:spPr>
            <a:xfrm>
              <a:off x="2738055"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
            <p:cNvSpPr/>
            <p:nvPr/>
          </p:nvSpPr>
          <p:spPr>
            <a:xfrm>
              <a:off x="2738055"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
            <p:cNvSpPr/>
            <p:nvPr/>
          </p:nvSpPr>
          <p:spPr>
            <a:xfrm>
              <a:off x="2738055"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
            <p:cNvSpPr/>
            <p:nvPr/>
          </p:nvSpPr>
          <p:spPr>
            <a:xfrm>
              <a:off x="2738055"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
            <p:cNvSpPr/>
            <p:nvPr/>
          </p:nvSpPr>
          <p:spPr>
            <a:xfrm>
              <a:off x="2738055"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
            <p:cNvSpPr/>
            <p:nvPr/>
          </p:nvSpPr>
          <p:spPr>
            <a:xfrm>
              <a:off x="2738055"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
            <p:cNvSpPr/>
            <p:nvPr/>
          </p:nvSpPr>
          <p:spPr>
            <a:xfrm>
              <a:off x="2738055"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
            <p:cNvSpPr/>
            <p:nvPr/>
          </p:nvSpPr>
          <p:spPr>
            <a:xfrm>
              <a:off x="2738055"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
            <p:cNvSpPr/>
            <p:nvPr/>
          </p:nvSpPr>
          <p:spPr>
            <a:xfrm>
              <a:off x="2738055"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
            <p:cNvSpPr/>
            <p:nvPr/>
          </p:nvSpPr>
          <p:spPr>
            <a:xfrm>
              <a:off x="2738055"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
            <p:cNvSpPr/>
            <p:nvPr/>
          </p:nvSpPr>
          <p:spPr>
            <a:xfrm>
              <a:off x="2738055"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
            <p:cNvSpPr/>
            <p:nvPr/>
          </p:nvSpPr>
          <p:spPr>
            <a:xfrm>
              <a:off x="2738055"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
            <p:cNvSpPr/>
            <p:nvPr/>
          </p:nvSpPr>
          <p:spPr>
            <a:xfrm>
              <a:off x="2826842"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
            <p:cNvSpPr/>
            <p:nvPr/>
          </p:nvSpPr>
          <p:spPr>
            <a:xfrm>
              <a:off x="2826842"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
            <p:cNvSpPr/>
            <p:nvPr/>
          </p:nvSpPr>
          <p:spPr>
            <a:xfrm>
              <a:off x="2826842"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
            <p:cNvSpPr/>
            <p:nvPr/>
          </p:nvSpPr>
          <p:spPr>
            <a:xfrm>
              <a:off x="2826842"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
            <p:cNvSpPr/>
            <p:nvPr/>
          </p:nvSpPr>
          <p:spPr>
            <a:xfrm>
              <a:off x="2826842"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
            <p:cNvSpPr/>
            <p:nvPr/>
          </p:nvSpPr>
          <p:spPr>
            <a:xfrm>
              <a:off x="2826842"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
            <p:cNvSpPr/>
            <p:nvPr/>
          </p:nvSpPr>
          <p:spPr>
            <a:xfrm>
              <a:off x="2826842"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
            <p:cNvSpPr/>
            <p:nvPr/>
          </p:nvSpPr>
          <p:spPr>
            <a:xfrm>
              <a:off x="2826842"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
            <p:cNvSpPr/>
            <p:nvPr/>
          </p:nvSpPr>
          <p:spPr>
            <a:xfrm>
              <a:off x="2826842"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
            <p:cNvSpPr/>
            <p:nvPr/>
          </p:nvSpPr>
          <p:spPr>
            <a:xfrm>
              <a:off x="2826842"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
            <p:cNvSpPr/>
            <p:nvPr/>
          </p:nvSpPr>
          <p:spPr>
            <a:xfrm>
              <a:off x="2826842"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
            <p:cNvSpPr/>
            <p:nvPr/>
          </p:nvSpPr>
          <p:spPr>
            <a:xfrm>
              <a:off x="2826842"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
            <p:cNvSpPr/>
            <p:nvPr/>
          </p:nvSpPr>
          <p:spPr>
            <a:xfrm>
              <a:off x="2826842"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
            <p:cNvSpPr/>
            <p:nvPr/>
          </p:nvSpPr>
          <p:spPr>
            <a:xfrm>
              <a:off x="2915630"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
            <p:cNvSpPr/>
            <p:nvPr/>
          </p:nvSpPr>
          <p:spPr>
            <a:xfrm>
              <a:off x="2915630"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
            <p:cNvSpPr/>
            <p:nvPr/>
          </p:nvSpPr>
          <p:spPr>
            <a:xfrm>
              <a:off x="2915630"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
            <p:cNvSpPr/>
            <p:nvPr/>
          </p:nvSpPr>
          <p:spPr>
            <a:xfrm>
              <a:off x="2915630"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
            <p:cNvSpPr/>
            <p:nvPr/>
          </p:nvSpPr>
          <p:spPr>
            <a:xfrm>
              <a:off x="2915630"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
            <p:cNvSpPr/>
            <p:nvPr/>
          </p:nvSpPr>
          <p:spPr>
            <a:xfrm>
              <a:off x="2915630"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
            <p:cNvSpPr/>
            <p:nvPr/>
          </p:nvSpPr>
          <p:spPr>
            <a:xfrm>
              <a:off x="2915630"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
            <p:cNvSpPr/>
            <p:nvPr/>
          </p:nvSpPr>
          <p:spPr>
            <a:xfrm>
              <a:off x="2915630"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
            <p:cNvSpPr/>
            <p:nvPr/>
          </p:nvSpPr>
          <p:spPr>
            <a:xfrm>
              <a:off x="2915630"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
            <p:cNvSpPr/>
            <p:nvPr/>
          </p:nvSpPr>
          <p:spPr>
            <a:xfrm>
              <a:off x="2915630"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
            <p:cNvSpPr/>
            <p:nvPr/>
          </p:nvSpPr>
          <p:spPr>
            <a:xfrm>
              <a:off x="2915630"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
            <p:cNvSpPr/>
            <p:nvPr/>
          </p:nvSpPr>
          <p:spPr>
            <a:xfrm>
              <a:off x="2915630"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
            <p:cNvSpPr/>
            <p:nvPr/>
          </p:nvSpPr>
          <p:spPr>
            <a:xfrm>
              <a:off x="2915630"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
            <p:cNvSpPr/>
            <p:nvPr/>
          </p:nvSpPr>
          <p:spPr>
            <a:xfrm>
              <a:off x="3004418"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
            <p:cNvSpPr/>
            <p:nvPr/>
          </p:nvSpPr>
          <p:spPr>
            <a:xfrm>
              <a:off x="3004418"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
            <p:cNvSpPr/>
            <p:nvPr/>
          </p:nvSpPr>
          <p:spPr>
            <a:xfrm>
              <a:off x="3004418"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
            <p:cNvSpPr/>
            <p:nvPr/>
          </p:nvSpPr>
          <p:spPr>
            <a:xfrm>
              <a:off x="3004418"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
            <p:cNvSpPr/>
            <p:nvPr/>
          </p:nvSpPr>
          <p:spPr>
            <a:xfrm>
              <a:off x="3004418"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
            <p:cNvSpPr/>
            <p:nvPr/>
          </p:nvSpPr>
          <p:spPr>
            <a:xfrm>
              <a:off x="3004418"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
            <p:cNvSpPr/>
            <p:nvPr/>
          </p:nvSpPr>
          <p:spPr>
            <a:xfrm>
              <a:off x="3004418"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
            <p:cNvSpPr/>
            <p:nvPr/>
          </p:nvSpPr>
          <p:spPr>
            <a:xfrm>
              <a:off x="3004418"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
            <p:cNvSpPr/>
            <p:nvPr/>
          </p:nvSpPr>
          <p:spPr>
            <a:xfrm>
              <a:off x="3004418"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
            <p:cNvSpPr/>
            <p:nvPr/>
          </p:nvSpPr>
          <p:spPr>
            <a:xfrm>
              <a:off x="3004418"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
            <p:cNvSpPr/>
            <p:nvPr/>
          </p:nvSpPr>
          <p:spPr>
            <a:xfrm>
              <a:off x="3004418"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
            <p:cNvSpPr/>
            <p:nvPr/>
          </p:nvSpPr>
          <p:spPr>
            <a:xfrm>
              <a:off x="3004418"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
            <p:cNvSpPr/>
            <p:nvPr/>
          </p:nvSpPr>
          <p:spPr>
            <a:xfrm>
              <a:off x="3004418"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
            <p:cNvSpPr/>
            <p:nvPr/>
          </p:nvSpPr>
          <p:spPr>
            <a:xfrm>
              <a:off x="3093206"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
            <p:cNvSpPr/>
            <p:nvPr/>
          </p:nvSpPr>
          <p:spPr>
            <a:xfrm>
              <a:off x="3093206"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
            <p:cNvSpPr/>
            <p:nvPr/>
          </p:nvSpPr>
          <p:spPr>
            <a:xfrm>
              <a:off x="3093206"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
            <p:cNvSpPr/>
            <p:nvPr/>
          </p:nvSpPr>
          <p:spPr>
            <a:xfrm>
              <a:off x="3093206"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
            <p:cNvSpPr/>
            <p:nvPr/>
          </p:nvSpPr>
          <p:spPr>
            <a:xfrm>
              <a:off x="3093206"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
            <p:cNvSpPr/>
            <p:nvPr/>
          </p:nvSpPr>
          <p:spPr>
            <a:xfrm>
              <a:off x="3093206"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
            <p:cNvSpPr/>
            <p:nvPr/>
          </p:nvSpPr>
          <p:spPr>
            <a:xfrm>
              <a:off x="3093206"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
            <p:cNvSpPr/>
            <p:nvPr/>
          </p:nvSpPr>
          <p:spPr>
            <a:xfrm>
              <a:off x="3093206"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
            <p:cNvSpPr/>
            <p:nvPr/>
          </p:nvSpPr>
          <p:spPr>
            <a:xfrm>
              <a:off x="3093206"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
            <p:cNvSpPr/>
            <p:nvPr/>
          </p:nvSpPr>
          <p:spPr>
            <a:xfrm>
              <a:off x="3093206"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
            <p:cNvSpPr/>
            <p:nvPr/>
          </p:nvSpPr>
          <p:spPr>
            <a:xfrm>
              <a:off x="3093206"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
            <p:cNvSpPr/>
            <p:nvPr/>
          </p:nvSpPr>
          <p:spPr>
            <a:xfrm>
              <a:off x="3093206"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
            <p:cNvSpPr/>
            <p:nvPr/>
          </p:nvSpPr>
          <p:spPr>
            <a:xfrm>
              <a:off x="3093206"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
            <p:cNvSpPr/>
            <p:nvPr/>
          </p:nvSpPr>
          <p:spPr>
            <a:xfrm>
              <a:off x="3181993"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
            <p:cNvSpPr/>
            <p:nvPr/>
          </p:nvSpPr>
          <p:spPr>
            <a:xfrm>
              <a:off x="3181993"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
            <p:cNvSpPr/>
            <p:nvPr/>
          </p:nvSpPr>
          <p:spPr>
            <a:xfrm>
              <a:off x="3181993"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
            <p:cNvSpPr/>
            <p:nvPr/>
          </p:nvSpPr>
          <p:spPr>
            <a:xfrm>
              <a:off x="3181993"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
            <p:cNvSpPr/>
            <p:nvPr/>
          </p:nvSpPr>
          <p:spPr>
            <a:xfrm>
              <a:off x="3181993"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
            <p:cNvSpPr/>
            <p:nvPr/>
          </p:nvSpPr>
          <p:spPr>
            <a:xfrm>
              <a:off x="3181993"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
            <p:cNvSpPr/>
            <p:nvPr/>
          </p:nvSpPr>
          <p:spPr>
            <a:xfrm>
              <a:off x="3181993"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
            <p:cNvSpPr/>
            <p:nvPr/>
          </p:nvSpPr>
          <p:spPr>
            <a:xfrm>
              <a:off x="3181993"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
            <p:cNvSpPr/>
            <p:nvPr/>
          </p:nvSpPr>
          <p:spPr>
            <a:xfrm>
              <a:off x="3181993"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
            <p:cNvSpPr/>
            <p:nvPr/>
          </p:nvSpPr>
          <p:spPr>
            <a:xfrm>
              <a:off x="3181993"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
            <p:cNvSpPr/>
            <p:nvPr/>
          </p:nvSpPr>
          <p:spPr>
            <a:xfrm>
              <a:off x="3181993"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
            <p:cNvSpPr/>
            <p:nvPr/>
          </p:nvSpPr>
          <p:spPr>
            <a:xfrm>
              <a:off x="3181993"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
            <p:cNvSpPr/>
            <p:nvPr/>
          </p:nvSpPr>
          <p:spPr>
            <a:xfrm>
              <a:off x="3181993"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
            <p:cNvSpPr/>
            <p:nvPr/>
          </p:nvSpPr>
          <p:spPr>
            <a:xfrm>
              <a:off x="3270781"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
            <p:cNvSpPr/>
            <p:nvPr/>
          </p:nvSpPr>
          <p:spPr>
            <a:xfrm>
              <a:off x="3270781"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
            <p:cNvSpPr/>
            <p:nvPr/>
          </p:nvSpPr>
          <p:spPr>
            <a:xfrm>
              <a:off x="3270781"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
            <p:cNvSpPr/>
            <p:nvPr/>
          </p:nvSpPr>
          <p:spPr>
            <a:xfrm>
              <a:off x="3270781"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
            <p:cNvSpPr/>
            <p:nvPr/>
          </p:nvSpPr>
          <p:spPr>
            <a:xfrm>
              <a:off x="3270781"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
            <p:cNvSpPr/>
            <p:nvPr/>
          </p:nvSpPr>
          <p:spPr>
            <a:xfrm>
              <a:off x="3270781"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
            <p:cNvSpPr/>
            <p:nvPr/>
          </p:nvSpPr>
          <p:spPr>
            <a:xfrm>
              <a:off x="3270781"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
            <p:cNvSpPr/>
            <p:nvPr/>
          </p:nvSpPr>
          <p:spPr>
            <a:xfrm>
              <a:off x="3270781"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
            <p:cNvSpPr/>
            <p:nvPr/>
          </p:nvSpPr>
          <p:spPr>
            <a:xfrm>
              <a:off x="3270781"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
            <p:cNvSpPr/>
            <p:nvPr/>
          </p:nvSpPr>
          <p:spPr>
            <a:xfrm>
              <a:off x="3270781"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
            <p:cNvSpPr/>
            <p:nvPr/>
          </p:nvSpPr>
          <p:spPr>
            <a:xfrm>
              <a:off x="3270781"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
            <p:cNvSpPr/>
            <p:nvPr/>
          </p:nvSpPr>
          <p:spPr>
            <a:xfrm>
              <a:off x="3270781"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
            <p:cNvSpPr/>
            <p:nvPr/>
          </p:nvSpPr>
          <p:spPr>
            <a:xfrm>
              <a:off x="3270781"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
            <p:cNvSpPr/>
            <p:nvPr/>
          </p:nvSpPr>
          <p:spPr>
            <a:xfrm>
              <a:off x="3359569"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
            <p:cNvSpPr/>
            <p:nvPr/>
          </p:nvSpPr>
          <p:spPr>
            <a:xfrm>
              <a:off x="3359569"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
            <p:cNvSpPr/>
            <p:nvPr/>
          </p:nvSpPr>
          <p:spPr>
            <a:xfrm>
              <a:off x="3359569"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
            <p:cNvSpPr/>
            <p:nvPr/>
          </p:nvSpPr>
          <p:spPr>
            <a:xfrm>
              <a:off x="3359569"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
            <p:cNvSpPr/>
            <p:nvPr/>
          </p:nvSpPr>
          <p:spPr>
            <a:xfrm>
              <a:off x="3359569"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
            <p:cNvSpPr/>
            <p:nvPr/>
          </p:nvSpPr>
          <p:spPr>
            <a:xfrm>
              <a:off x="3359569"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
            <p:cNvSpPr/>
            <p:nvPr/>
          </p:nvSpPr>
          <p:spPr>
            <a:xfrm>
              <a:off x="3359569"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
            <p:cNvSpPr/>
            <p:nvPr/>
          </p:nvSpPr>
          <p:spPr>
            <a:xfrm>
              <a:off x="3359569"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
            <p:cNvSpPr/>
            <p:nvPr/>
          </p:nvSpPr>
          <p:spPr>
            <a:xfrm>
              <a:off x="3359569"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
            <p:cNvSpPr/>
            <p:nvPr/>
          </p:nvSpPr>
          <p:spPr>
            <a:xfrm>
              <a:off x="3359569"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
            <p:cNvSpPr/>
            <p:nvPr/>
          </p:nvSpPr>
          <p:spPr>
            <a:xfrm>
              <a:off x="3359569"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
            <p:cNvSpPr/>
            <p:nvPr/>
          </p:nvSpPr>
          <p:spPr>
            <a:xfrm>
              <a:off x="3359569"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
            <p:cNvSpPr/>
            <p:nvPr/>
          </p:nvSpPr>
          <p:spPr>
            <a:xfrm>
              <a:off x="3359569"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
            <p:cNvSpPr/>
            <p:nvPr/>
          </p:nvSpPr>
          <p:spPr>
            <a:xfrm>
              <a:off x="3448357"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
            <p:cNvSpPr/>
            <p:nvPr/>
          </p:nvSpPr>
          <p:spPr>
            <a:xfrm>
              <a:off x="3448357"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
            <p:cNvSpPr/>
            <p:nvPr/>
          </p:nvSpPr>
          <p:spPr>
            <a:xfrm>
              <a:off x="3448357"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
            <p:cNvSpPr/>
            <p:nvPr/>
          </p:nvSpPr>
          <p:spPr>
            <a:xfrm>
              <a:off x="3448357"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
            <p:cNvSpPr/>
            <p:nvPr/>
          </p:nvSpPr>
          <p:spPr>
            <a:xfrm>
              <a:off x="3448357"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
            <p:cNvSpPr/>
            <p:nvPr/>
          </p:nvSpPr>
          <p:spPr>
            <a:xfrm>
              <a:off x="3448357"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
            <p:cNvSpPr/>
            <p:nvPr/>
          </p:nvSpPr>
          <p:spPr>
            <a:xfrm>
              <a:off x="3448357"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
            <p:cNvSpPr/>
            <p:nvPr/>
          </p:nvSpPr>
          <p:spPr>
            <a:xfrm>
              <a:off x="3448357"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
            <p:cNvSpPr/>
            <p:nvPr/>
          </p:nvSpPr>
          <p:spPr>
            <a:xfrm>
              <a:off x="3448357"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
            <p:cNvSpPr/>
            <p:nvPr/>
          </p:nvSpPr>
          <p:spPr>
            <a:xfrm>
              <a:off x="3448357"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
            <p:cNvSpPr/>
            <p:nvPr/>
          </p:nvSpPr>
          <p:spPr>
            <a:xfrm>
              <a:off x="3448357"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
            <p:cNvSpPr/>
            <p:nvPr/>
          </p:nvSpPr>
          <p:spPr>
            <a:xfrm>
              <a:off x="3448357"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
            <p:cNvSpPr/>
            <p:nvPr/>
          </p:nvSpPr>
          <p:spPr>
            <a:xfrm>
              <a:off x="3448357"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
            <p:cNvSpPr/>
            <p:nvPr/>
          </p:nvSpPr>
          <p:spPr>
            <a:xfrm>
              <a:off x="3537144"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
            <p:cNvSpPr/>
            <p:nvPr/>
          </p:nvSpPr>
          <p:spPr>
            <a:xfrm>
              <a:off x="3537144"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
            <p:cNvSpPr/>
            <p:nvPr/>
          </p:nvSpPr>
          <p:spPr>
            <a:xfrm>
              <a:off x="3537144"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
            <p:cNvSpPr/>
            <p:nvPr/>
          </p:nvSpPr>
          <p:spPr>
            <a:xfrm>
              <a:off x="3537144"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
            <p:cNvSpPr/>
            <p:nvPr/>
          </p:nvSpPr>
          <p:spPr>
            <a:xfrm>
              <a:off x="3537144"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
            <p:cNvSpPr/>
            <p:nvPr/>
          </p:nvSpPr>
          <p:spPr>
            <a:xfrm>
              <a:off x="3537144"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
            <p:cNvSpPr/>
            <p:nvPr/>
          </p:nvSpPr>
          <p:spPr>
            <a:xfrm>
              <a:off x="3537144"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
            <p:cNvSpPr/>
            <p:nvPr/>
          </p:nvSpPr>
          <p:spPr>
            <a:xfrm>
              <a:off x="3537144"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
            <p:cNvSpPr/>
            <p:nvPr/>
          </p:nvSpPr>
          <p:spPr>
            <a:xfrm>
              <a:off x="3537144"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
            <p:cNvSpPr/>
            <p:nvPr/>
          </p:nvSpPr>
          <p:spPr>
            <a:xfrm>
              <a:off x="3537144"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
            <p:cNvSpPr/>
            <p:nvPr/>
          </p:nvSpPr>
          <p:spPr>
            <a:xfrm>
              <a:off x="3537144"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
            <p:cNvSpPr/>
            <p:nvPr/>
          </p:nvSpPr>
          <p:spPr>
            <a:xfrm>
              <a:off x="3537144"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
            <p:cNvSpPr/>
            <p:nvPr/>
          </p:nvSpPr>
          <p:spPr>
            <a:xfrm>
              <a:off x="3537144"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
            <p:cNvSpPr/>
            <p:nvPr/>
          </p:nvSpPr>
          <p:spPr>
            <a:xfrm>
              <a:off x="3625932"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
            <p:cNvSpPr/>
            <p:nvPr/>
          </p:nvSpPr>
          <p:spPr>
            <a:xfrm>
              <a:off x="3625932"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
            <p:cNvSpPr/>
            <p:nvPr/>
          </p:nvSpPr>
          <p:spPr>
            <a:xfrm>
              <a:off x="3625932"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
            <p:cNvSpPr/>
            <p:nvPr/>
          </p:nvSpPr>
          <p:spPr>
            <a:xfrm>
              <a:off x="3625932"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
            <p:cNvSpPr/>
            <p:nvPr/>
          </p:nvSpPr>
          <p:spPr>
            <a:xfrm>
              <a:off x="3625932"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
            <p:cNvSpPr/>
            <p:nvPr/>
          </p:nvSpPr>
          <p:spPr>
            <a:xfrm>
              <a:off x="3625932"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
            <p:cNvSpPr/>
            <p:nvPr/>
          </p:nvSpPr>
          <p:spPr>
            <a:xfrm>
              <a:off x="3625932"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
            <p:cNvSpPr/>
            <p:nvPr/>
          </p:nvSpPr>
          <p:spPr>
            <a:xfrm>
              <a:off x="3625932"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
            <p:cNvSpPr/>
            <p:nvPr/>
          </p:nvSpPr>
          <p:spPr>
            <a:xfrm>
              <a:off x="3625932"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
            <p:cNvSpPr/>
            <p:nvPr/>
          </p:nvSpPr>
          <p:spPr>
            <a:xfrm>
              <a:off x="3625932"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
            <p:cNvSpPr/>
            <p:nvPr/>
          </p:nvSpPr>
          <p:spPr>
            <a:xfrm>
              <a:off x="3625932"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
            <p:cNvSpPr/>
            <p:nvPr/>
          </p:nvSpPr>
          <p:spPr>
            <a:xfrm>
              <a:off x="3625932"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
            <p:cNvSpPr/>
            <p:nvPr/>
          </p:nvSpPr>
          <p:spPr>
            <a:xfrm>
              <a:off x="3625932"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
            <p:cNvSpPr/>
            <p:nvPr/>
          </p:nvSpPr>
          <p:spPr>
            <a:xfrm>
              <a:off x="3714720"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
            <p:cNvSpPr/>
            <p:nvPr/>
          </p:nvSpPr>
          <p:spPr>
            <a:xfrm>
              <a:off x="3714720"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
            <p:cNvSpPr/>
            <p:nvPr/>
          </p:nvSpPr>
          <p:spPr>
            <a:xfrm>
              <a:off x="3714720"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
            <p:cNvSpPr/>
            <p:nvPr/>
          </p:nvSpPr>
          <p:spPr>
            <a:xfrm>
              <a:off x="3714720"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
            <p:cNvSpPr/>
            <p:nvPr/>
          </p:nvSpPr>
          <p:spPr>
            <a:xfrm>
              <a:off x="3714720"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
            <p:cNvSpPr/>
            <p:nvPr/>
          </p:nvSpPr>
          <p:spPr>
            <a:xfrm>
              <a:off x="3714720"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
            <p:cNvSpPr/>
            <p:nvPr/>
          </p:nvSpPr>
          <p:spPr>
            <a:xfrm>
              <a:off x="3714720"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
            <p:cNvSpPr/>
            <p:nvPr/>
          </p:nvSpPr>
          <p:spPr>
            <a:xfrm>
              <a:off x="3714720"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
            <p:cNvSpPr/>
            <p:nvPr/>
          </p:nvSpPr>
          <p:spPr>
            <a:xfrm>
              <a:off x="3714720"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
            <p:cNvSpPr/>
            <p:nvPr/>
          </p:nvSpPr>
          <p:spPr>
            <a:xfrm>
              <a:off x="3714720"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
            <p:cNvSpPr/>
            <p:nvPr/>
          </p:nvSpPr>
          <p:spPr>
            <a:xfrm>
              <a:off x="3714720"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
            <p:cNvSpPr/>
            <p:nvPr/>
          </p:nvSpPr>
          <p:spPr>
            <a:xfrm>
              <a:off x="3714720"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
            <p:cNvSpPr/>
            <p:nvPr/>
          </p:nvSpPr>
          <p:spPr>
            <a:xfrm>
              <a:off x="3714720"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
            <p:cNvSpPr/>
            <p:nvPr/>
          </p:nvSpPr>
          <p:spPr>
            <a:xfrm>
              <a:off x="3803508"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
            <p:cNvSpPr/>
            <p:nvPr/>
          </p:nvSpPr>
          <p:spPr>
            <a:xfrm>
              <a:off x="3803508"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
            <p:cNvSpPr/>
            <p:nvPr/>
          </p:nvSpPr>
          <p:spPr>
            <a:xfrm>
              <a:off x="3803508"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
            <p:cNvSpPr/>
            <p:nvPr/>
          </p:nvSpPr>
          <p:spPr>
            <a:xfrm>
              <a:off x="3803508"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
            <p:cNvSpPr/>
            <p:nvPr/>
          </p:nvSpPr>
          <p:spPr>
            <a:xfrm>
              <a:off x="3803508"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
            <p:cNvSpPr/>
            <p:nvPr/>
          </p:nvSpPr>
          <p:spPr>
            <a:xfrm>
              <a:off x="3803508"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
            <p:cNvSpPr/>
            <p:nvPr/>
          </p:nvSpPr>
          <p:spPr>
            <a:xfrm>
              <a:off x="3803508"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
            <p:cNvSpPr/>
            <p:nvPr/>
          </p:nvSpPr>
          <p:spPr>
            <a:xfrm>
              <a:off x="3803508"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
            <p:cNvSpPr/>
            <p:nvPr/>
          </p:nvSpPr>
          <p:spPr>
            <a:xfrm>
              <a:off x="3803508"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
            <p:cNvSpPr/>
            <p:nvPr/>
          </p:nvSpPr>
          <p:spPr>
            <a:xfrm>
              <a:off x="3803508"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
            <p:cNvSpPr/>
            <p:nvPr/>
          </p:nvSpPr>
          <p:spPr>
            <a:xfrm>
              <a:off x="3803508"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
            <p:cNvSpPr/>
            <p:nvPr/>
          </p:nvSpPr>
          <p:spPr>
            <a:xfrm>
              <a:off x="3803508"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
            <p:cNvSpPr/>
            <p:nvPr/>
          </p:nvSpPr>
          <p:spPr>
            <a:xfrm>
              <a:off x="3803508"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
            <p:cNvSpPr/>
            <p:nvPr/>
          </p:nvSpPr>
          <p:spPr>
            <a:xfrm>
              <a:off x="2027752"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
            <p:cNvSpPr/>
            <p:nvPr/>
          </p:nvSpPr>
          <p:spPr>
            <a:xfrm>
              <a:off x="2116540"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
            <p:cNvSpPr/>
            <p:nvPr/>
          </p:nvSpPr>
          <p:spPr>
            <a:xfrm>
              <a:off x="2205328"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
            <p:cNvSpPr/>
            <p:nvPr/>
          </p:nvSpPr>
          <p:spPr>
            <a:xfrm>
              <a:off x="2294116"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
            <p:cNvSpPr/>
            <p:nvPr/>
          </p:nvSpPr>
          <p:spPr>
            <a:xfrm>
              <a:off x="2382904"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
            <p:cNvSpPr/>
            <p:nvPr/>
          </p:nvSpPr>
          <p:spPr>
            <a:xfrm>
              <a:off x="2471691"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
            <p:cNvSpPr/>
            <p:nvPr/>
          </p:nvSpPr>
          <p:spPr>
            <a:xfrm>
              <a:off x="2560479"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
            <p:cNvSpPr/>
            <p:nvPr/>
          </p:nvSpPr>
          <p:spPr>
            <a:xfrm>
              <a:off x="2649267"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
            <p:cNvSpPr/>
            <p:nvPr/>
          </p:nvSpPr>
          <p:spPr>
            <a:xfrm>
              <a:off x="2738055"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
            <p:cNvSpPr/>
            <p:nvPr/>
          </p:nvSpPr>
          <p:spPr>
            <a:xfrm>
              <a:off x="2826842"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
            <p:cNvSpPr/>
            <p:nvPr/>
          </p:nvSpPr>
          <p:spPr>
            <a:xfrm>
              <a:off x="2915630"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
            <p:cNvSpPr/>
            <p:nvPr/>
          </p:nvSpPr>
          <p:spPr>
            <a:xfrm>
              <a:off x="3004418"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
            <p:cNvSpPr/>
            <p:nvPr/>
          </p:nvSpPr>
          <p:spPr>
            <a:xfrm>
              <a:off x="3093206"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
            <p:cNvSpPr/>
            <p:nvPr/>
          </p:nvSpPr>
          <p:spPr>
            <a:xfrm>
              <a:off x="3181993"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
            <p:cNvSpPr/>
            <p:nvPr/>
          </p:nvSpPr>
          <p:spPr>
            <a:xfrm>
              <a:off x="3270781"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
            <p:cNvSpPr/>
            <p:nvPr/>
          </p:nvSpPr>
          <p:spPr>
            <a:xfrm>
              <a:off x="3359569"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
            <p:cNvSpPr/>
            <p:nvPr/>
          </p:nvSpPr>
          <p:spPr>
            <a:xfrm>
              <a:off x="3448357"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
            <p:cNvSpPr/>
            <p:nvPr/>
          </p:nvSpPr>
          <p:spPr>
            <a:xfrm>
              <a:off x="3537144"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
            <p:cNvSpPr/>
            <p:nvPr/>
          </p:nvSpPr>
          <p:spPr>
            <a:xfrm>
              <a:off x="3625932"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
            <p:cNvSpPr/>
            <p:nvPr/>
          </p:nvSpPr>
          <p:spPr>
            <a:xfrm>
              <a:off x="3714720"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
            <p:cNvSpPr/>
            <p:nvPr/>
          </p:nvSpPr>
          <p:spPr>
            <a:xfrm>
              <a:off x="3803508"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
            <p:cNvSpPr/>
            <p:nvPr/>
          </p:nvSpPr>
          <p:spPr>
            <a:xfrm>
              <a:off x="2027752"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
            <p:cNvSpPr/>
            <p:nvPr/>
          </p:nvSpPr>
          <p:spPr>
            <a:xfrm>
              <a:off x="2116540"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
            <p:cNvSpPr/>
            <p:nvPr/>
          </p:nvSpPr>
          <p:spPr>
            <a:xfrm>
              <a:off x="2205328"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
            <p:cNvSpPr/>
            <p:nvPr/>
          </p:nvSpPr>
          <p:spPr>
            <a:xfrm>
              <a:off x="2294116"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
            <p:cNvSpPr/>
            <p:nvPr/>
          </p:nvSpPr>
          <p:spPr>
            <a:xfrm>
              <a:off x="2382904"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
            <p:cNvSpPr/>
            <p:nvPr/>
          </p:nvSpPr>
          <p:spPr>
            <a:xfrm>
              <a:off x="2471691"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
            <p:cNvSpPr/>
            <p:nvPr/>
          </p:nvSpPr>
          <p:spPr>
            <a:xfrm>
              <a:off x="2560479"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
            <p:cNvSpPr/>
            <p:nvPr/>
          </p:nvSpPr>
          <p:spPr>
            <a:xfrm>
              <a:off x="2649267"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
            <p:cNvSpPr/>
            <p:nvPr/>
          </p:nvSpPr>
          <p:spPr>
            <a:xfrm>
              <a:off x="2738055"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
            <p:cNvSpPr/>
            <p:nvPr/>
          </p:nvSpPr>
          <p:spPr>
            <a:xfrm>
              <a:off x="2826842"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
            <p:cNvSpPr/>
            <p:nvPr/>
          </p:nvSpPr>
          <p:spPr>
            <a:xfrm>
              <a:off x="2915630"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
            <p:cNvSpPr/>
            <p:nvPr/>
          </p:nvSpPr>
          <p:spPr>
            <a:xfrm>
              <a:off x="3004418"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
            <p:cNvSpPr/>
            <p:nvPr/>
          </p:nvSpPr>
          <p:spPr>
            <a:xfrm>
              <a:off x="3093206"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
            <p:cNvSpPr/>
            <p:nvPr/>
          </p:nvSpPr>
          <p:spPr>
            <a:xfrm>
              <a:off x="3181993"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
            <p:cNvSpPr/>
            <p:nvPr/>
          </p:nvSpPr>
          <p:spPr>
            <a:xfrm>
              <a:off x="3270781"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
            <p:cNvSpPr/>
            <p:nvPr/>
          </p:nvSpPr>
          <p:spPr>
            <a:xfrm>
              <a:off x="3359569"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
            <p:cNvSpPr/>
            <p:nvPr/>
          </p:nvSpPr>
          <p:spPr>
            <a:xfrm>
              <a:off x="3448357"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
            <p:cNvSpPr/>
            <p:nvPr/>
          </p:nvSpPr>
          <p:spPr>
            <a:xfrm>
              <a:off x="3537144"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
            <p:cNvSpPr/>
            <p:nvPr/>
          </p:nvSpPr>
          <p:spPr>
            <a:xfrm>
              <a:off x="3625932"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
            <p:cNvSpPr/>
            <p:nvPr/>
          </p:nvSpPr>
          <p:spPr>
            <a:xfrm>
              <a:off x="3714720"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
            <p:cNvSpPr/>
            <p:nvPr/>
          </p:nvSpPr>
          <p:spPr>
            <a:xfrm>
              <a:off x="3803508"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
            <p:cNvSpPr/>
            <p:nvPr/>
          </p:nvSpPr>
          <p:spPr>
            <a:xfrm>
              <a:off x="3895796"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
            <p:cNvSpPr/>
            <p:nvPr/>
          </p:nvSpPr>
          <p:spPr>
            <a:xfrm>
              <a:off x="3895796"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
            <p:cNvSpPr/>
            <p:nvPr/>
          </p:nvSpPr>
          <p:spPr>
            <a:xfrm>
              <a:off x="3895796"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
            <p:cNvSpPr/>
            <p:nvPr/>
          </p:nvSpPr>
          <p:spPr>
            <a:xfrm>
              <a:off x="3895796"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
            <p:cNvSpPr/>
            <p:nvPr/>
          </p:nvSpPr>
          <p:spPr>
            <a:xfrm>
              <a:off x="3895796"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
            <p:cNvSpPr/>
            <p:nvPr/>
          </p:nvSpPr>
          <p:spPr>
            <a:xfrm>
              <a:off x="3895796"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
            <p:cNvSpPr/>
            <p:nvPr/>
          </p:nvSpPr>
          <p:spPr>
            <a:xfrm>
              <a:off x="3895796"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
            <p:cNvSpPr/>
            <p:nvPr/>
          </p:nvSpPr>
          <p:spPr>
            <a:xfrm>
              <a:off x="3895796"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
            <p:cNvSpPr/>
            <p:nvPr/>
          </p:nvSpPr>
          <p:spPr>
            <a:xfrm>
              <a:off x="3895796"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
            <p:cNvSpPr/>
            <p:nvPr/>
          </p:nvSpPr>
          <p:spPr>
            <a:xfrm>
              <a:off x="3895796"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
            <p:cNvSpPr/>
            <p:nvPr/>
          </p:nvSpPr>
          <p:spPr>
            <a:xfrm>
              <a:off x="3895796"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
            <p:cNvSpPr/>
            <p:nvPr/>
          </p:nvSpPr>
          <p:spPr>
            <a:xfrm>
              <a:off x="3895796"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
            <p:cNvSpPr/>
            <p:nvPr/>
          </p:nvSpPr>
          <p:spPr>
            <a:xfrm>
              <a:off x="3895796"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
            <p:cNvSpPr/>
            <p:nvPr/>
          </p:nvSpPr>
          <p:spPr>
            <a:xfrm>
              <a:off x="3895796"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
            <p:cNvSpPr/>
            <p:nvPr/>
          </p:nvSpPr>
          <p:spPr>
            <a:xfrm>
              <a:off x="3895796"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
            <p:cNvSpPr/>
            <p:nvPr/>
          </p:nvSpPr>
          <p:spPr>
            <a:xfrm>
              <a:off x="1938965"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
            <p:cNvSpPr/>
            <p:nvPr/>
          </p:nvSpPr>
          <p:spPr>
            <a:xfrm>
              <a:off x="1938965"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
            <p:cNvSpPr/>
            <p:nvPr/>
          </p:nvSpPr>
          <p:spPr>
            <a:xfrm>
              <a:off x="1938965"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
            <p:cNvSpPr/>
            <p:nvPr/>
          </p:nvSpPr>
          <p:spPr>
            <a:xfrm>
              <a:off x="1938965"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
            <p:cNvSpPr/>
            <p:nvPr/>
          </p:nvSpPr>
          <p:spPr>
            <a:xfrm>
              <a:off x="1938965"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
            <p:cNvSpPr/>
            <p:nvPr/>
          </p:nvSpPr>
          <p:spPr>
            <a:xfrm>
              <a:off x="1938965"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
            <p:cNvSpPr/>
            <p:nvPr/>
          </p:nvSpPr>
          <p:spPr>
            <a:xfrm>
              <a:off x="1938965"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
            <p:cNvSpPr/>
            <p:nvPr/>
          </p:nvSpPr>
          <p:spPr>
            <a:xfrm>
              <a:off x="1938965"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
            <p:cNvSpPr/>
            <p:nvPr/>
          </p:nvSpPr>
          <p:spPr>
            <a:xfrm>
              <a:off x="1938965"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
            <p:cNvSpPr/>
            <p:nvPr/>
          </p:nvSpPr>
          <p:spPr>
            <a:xfrm>
              <a:off x="1938965"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
            <p:cNvSpPr/>
            <p:nvPr/>
          </p:nvSpPr>
          <p:spPr>
            <a:xfrm>
              <a:off x="1938965"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
            <p:cNvSpPr/>
            <p:nvPr/>
          </p:nvSpPr>
          <p:spPr>
            <a:xfrm>
              <a:off x="1938965"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
            <p:cNvSpPr/>
            <p:nvPr/>
          </p:nvSpPr>
          <p:spPr>
            <a:xfrm>
              <a:off x="1938965"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
            <p:cNvSpPr/>
            <p:nvPr/>
          </p:nvSpPr>
          <p:spPr>
            <a:xfrm>
              <a:off x="1938965"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
            <p:cNvSpPr/>
            <p:nvPr/>
          </p:nvSpPr>
          <p:spPr>
            <a:xfrm>
              <a:off x="1938965"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
            <p:cNvSpPr/>
            <p:nvPr/>
          </p:nvSpPr>
          <p:spPr>
            <a:xfrm>
              <a:off x="1850177"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
            <p:cNvSpPr/>
            <p:nvPr/>
          </p:nvSpPr>
          <p:spPr>
            <a:xfrm>
              <a:off x="1850177"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
            <p:cNvSpPr/>
            <p:nvPr/>
          </p:nvSpPr>
          <p:spPr>
            <a:xfrm>
              <a:off x="1850177"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
            <p:cNvSpPr/>
            <p:nvPr/>
          </p:nvSpPr>
          <p:spPr>
            <a:xfrm>
              <a:off x="1850177"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
            <p:cNvSpPr/>
            <p:nvPr/>
          </p:nvSpPr>
          <p:spPr>
            <a:xfrm>
              <a:off x="1850177"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
            <p:cNvSpPr/>
            <p:nvPr/>
          </p:nvSpPr>
          <p:spPr>
            <a:xfrm>
              <a:off x="1850177"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
            <p:cNvSpPr/>
            <p:nvPr/>
          </p:nvSpPr>
          <p:spPr>
            <a:xfrm>
              <a:off x="1850177"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
            <p:cNvSpPr/>
            <p:nvPr/>
          </p:nvSpPr>
          <p:spPr>
            <a:xfrm>
              <a:off x="1850177"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
            <p:cNvSpPr/>
            <p:nvPr/>
          </p:nvSpPr>
          <p:spPr>
            <a:xfrm>
              <a:off x="1850177"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
            <p:cNvSpPr/>
            <p:nvPr/>
          </p:nvSpPr>
          <p:spPr>
            <a:xfrm>
              <a:off x="1850177"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
            <p:cNvSpPr/>
            <p:nvPr/>
          </p:nvSpPr>
          <p:spPr>
            <a:xfrm>
              <a:off x="1850177"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
            <p:cNvSpPr/>
            <p:nvPr/>
          </p:nvSpPr>
          <p:spPr>
            <a:xfrm>
              <a:off x="1850177"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
            <p:cNvSpPr/>
            <p:nvPr/>
          </p:nvSpPr>
          <p:spPr>
            <a:xfrm>
              <a:off x="1850177"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
            <p:cNvSpPr/>
            <p:nvPr/>
          </p:nvSpPr>
          <p:spPr>
            <a:xfrm>
              <a:off x="1850177"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
            <p:cNvSpPr/>
            <p:nvPr/>
          </p:nvSpPr>
          <p:spPr>
            <a:xfrm>
              <a:off x="1850177"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
            <p:cNvSpPr/>
            <p:nvPr/>
          </p:nvSpPr>
          <p:spPr>
            <a:xfrm>
              <a:off x="1761389"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
            <p:cNvSpPr/>
            <p:nvPr/>
          </p:nvSpPr>
          <p:spPr>
            <a:xfrm>
              <a:off x="1761389"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
            <p:cNvSpPr/>
            <p:nvPr/>
          </p:nvSpPr>
          <p:spPr>
            <a:xfrm>
              <a:off x="1761389"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
            <p:cNvSpPr/>
            <p:nvPr/>
          </p:nvSpPr>
          <p:spPr>
            <a:xfrm>
              <a:off x="1761389"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
            <p:cNvSpPr/>
            <p:nvPr/>
          </p:nvSpPr>
          <p:spPr>
            <a:xfrm>
              <a:off x="1761389"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
            <p:cNvSpPr/>
            <p:nvPr/>
          </p:nvSpPr>
          <p:spPr>
            <a:xfrm>
              <a:off x="1761389"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
            <p:cNvSpPr/>
            <p:nvPr/>
          </p:nvSpPr>
          <p:spPr>
            <a:xfrm>
              <a:off x="1761389"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
            <p:cNvSpPr/>
            <p:nvPr/>
          </p:nvSpPr>
          <p:spPr>
            <a:xfrm>
              <a:off x="1761389"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
            <p:cNvSpPr/>
            <p:nvPr/>
          </p:nvSpPr>
          <p:spPr>
            <a:xfrm>
              <a:off x="1761389"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
            <p:cNvSpPr/>
            <p:nvPr/>
          </p:nvSpPr>
          <p:spPr>
            <a:xfrm>
              <a:off x="1761389"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
            <p:cNvSpPr/>
            <p:nvPr/>
          </p:nvSpPr>
          <p:spPr>
            <a:xfrm>
              <a:off x="1761389"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
            <p:cNvSpPr/>
            <p:nvPr/>
          </p:nvSpPr>
          <p:spPr>
            <a:xfrm>
              <a:off x="1761389"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
            <p:cNvSpPr/>
            <p:nvPr/>
          </p:nvSpPr>
          <p:spPr>
            <a:xfrm>
              <a:off x="1761389"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
            <p:cNvSpPr/>
            <p:nvPr/>
          </p:nvSpPr>
          <p:spPr>
            <a:xfrm>
              <a:off x="1761389"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
            <p:cNvSpPr/>
            <p:nvPr/>
          </p:nvSpPr>
          <p:spPr>
            <a:xfrm>
              <a:off x="1761389"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
            <p:cNvSpPr/>
            <p:nvPr/>
          </p:nvSpPr>
          <p:spPr>
            <a:xfrm>
              <a:off x="2027752"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
            <p:cNvSpPr/>
            <p:nvPr/>
          </p:nvSpPr>
          <p:spPr>
            <a:xfrm>
              <a:off x="2116540"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
            <p:cNvSpPr/>
            <p:nvPr/>
          </p:nvSpPr>
          <p:spPr>
            <a:xfrm>
              <a:off x="2205328"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
            <p:cNvSpPr/>
            <p:nvPr/>
          </p:nvSpPr>
          <p:spPr>
            <a:xfrm>
              <a:off x="2294116"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
            <p:cNvSpPr/>
            <p:nvPr/>
          </p:nvSpPr>
          <p:spPr>
            <a:xfrm>
              <a:off x="2382904"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
            <p:cNvSpPr/>
            <p:nvPr/>
          </p:nvSpPr>
          <p:spPr>
            <a:xfrm>
              <a:off x="2471691"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
            <p:cNvSpPr/>
            <p:nvPr/>
          </p:nvSpPr>
          <p:spPr>
            <a:xfrm>
              <a:off x="2027752"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
            <p:cNvSpPr/>
            <p:nvPr/>
          </p:nvSpPr>
          <p:spPr>
            <a:xfrm>
              <a:off x="2116540"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
            <p:cNvSpPr/>
            <p:nvPr/>
          </p:nvSpPr>
          <p:spPr>
            <a:xfrm>
              <a:off x="2205328"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
            <p:cNvSpPr/>
            <p:nvPr/>
          </p:nvSpPr>
          <p:spPr>
            <a:xfrm>
              <a:off x="2294116"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
            <p:cNvSpPr/>
            <p:nvPr/>
          </p:nvSpPr>
          <p:spPr>
            <a:xfrm>
              <a:off x="2382904"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
            <p:cNvSpPr/>
            <p:nvPr/>
          </p:nvSpPr>
          <p:spPr>
            <a:xfrm>
              <a:off x="2471691"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
            <p:cNvSpPr/>
            <p:nvPr/>
          </p:nvSpPr>
          <p:spPr>
            <a:xfrm>
              <a:off x="2027752"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
            <p:cNvSpPr/>
            <p:nvPr/>
          </p:nvSpPr>
          <p:spPr>
            <a:xfrm>
              <a:off x="2116540"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
            <p:cNvSpPr/>
            <p:nvPr/>
          </p:nvSpPr>
          <p:spPr>
            <a:xfrm>
              <a:off x="2205328"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
            <p:cNvSpPr/>
            <p:nvPr/>
          </p:nvSpPr>
          <p:spPr>
            <a:xfrm>
              <a:off x="2294116"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
            <p:cNvSpPr/>
            <p:nvPr/>
          </p:nvSpPr>
          <p:spPr>
            <a:xfrm>
              <a:off x="2382904"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
            <p:cNvSpPr/>
            <p:nvPr/>
          </p:nvSpPr>
          <p:spPr>
            <a:xfrm>
              <a:off x="2471691"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
            <p:cNvSpPr/>
            <p:nvPr/>
          </p:nvSpPr>
          <p:spPr>
            <a:xfrm>
              <a:off x="2027752"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
            <p:cNvSpPr/>
            <p:nvPr/>
          </p:nvSpPr>
          <p:spPr>
            <a:xfrm>
              <a:off x="2116540"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
            <p:cNvSpPr/>
            <p:nvPr/>
          </p:nvSpPr>
          <p:spPr>
            <a:xfrm>
              <a:off x="2205328"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
            <p:cNvSpPr/>
            <p:nvPr/>
          </p:nvSpPr>
          <p:spPr>
            <a:xfrm>
              <a:off x="2294116"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
            <p:cNvSpPr/>
            <p:nvPr/>
          </p:nvSpPr>
          <p:spPr>
            <a:xfrm>
              <a:off x="2382904"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
            <p:cNvSpPr/>
            <p:nvPr/>
          </p:nvSpPr>
          <p:spPr>
            <a:xfrm>
              <a:off x="2471691"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
            <p:cNvSpPr/>
            <p:nvPr/>
          </p:nvSpPr>
          <p:spPr>
            <a:xfrm>
              <a:off x="2027752"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
            <p:cNvSpPr/>
            <p:nvPr/>
          </p:nvSpPr>
          <p:spPr>
            <a:xfrm>
              <a:off x="2116540"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
            <p:cNvSpPr/>
            <p:nvPr/>
          </p:nvSpPr>
          <p:spPr>
            <a:xfrm>
              <a:off x="2205328"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
            <p:cNvSpPr/>
            <p:nvPr/>
          </p:nvSpPr>
          <p:spPr>
            <a:xfrm>
              <a:off x="2294116"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
            <p:cNvSpPr/>
            <p:nvPr/>
          </p:nvSpPr>
          <p:spPr>
            <a:xfrm>
              <a:off x="2382904"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
            <p:cNvSpPr/>
            <p:nvPr/>
          </p:nvSpPr>
          <p:spPr>
            <a:xfrm>
              <a:off x="2471691"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
            <p:cNvSpPr/>
            <p:nvPr/>
          </p:nvSpPr>
          <p:spPr>
            <a:xfrm>
              <a:off x="2027752"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
            <p:cNvSpPr/>
            <p:nvPr/>
          </p:nvSpPr>
          <p:spPr>
            <a:xfrm>
              <a:off x="2116540"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
            <p:cNvSpPr/>
            <p:nvPr/>
          </p:nvSpPr>
          <p:spPr>
            <a:xfrm>
              <a:off x="2205328"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
            <p:cNvSpPr/>
            <p:nvPr/>
          </p:nvSpPr>
          <p:spPr>
            <a:xfrm>
              <a:off x="2294116"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
            <p:cNvSpPr/>
            <p:nvPr/>
          </p:nvSpPr>
          <p:spPr>
            <a:xfrm>
              <a:off x="2382904"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
            <p:cNvSpPr/>
            <p:nvPr/>
          </p:nvSpPr>
          <p:spPr>
            <a:xfrm>
              <a:off x="2471691"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
            <p:cNvSpPr/>
            <p:nvPr/>
          </p:nvSpPr>
          <p:spPr>
            <a:xfrm>
              <a:off x="2027752"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
            <p:cNvSpPr/>
            <p:nvPr/>
          </p:nvSpPr>
          <p:spPr>
            <a:xfrm>
              <a:off x="2116540"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
            <p:cNvSpPr/>
            <p:nvPr/>
          </p:nvSpPr>
          <p:spPr>
            <a:xfrm>
              <a:off x="2205328"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
            <p:cNvSpPr/>
            <p:nvPr/>
          </p:nvSpPr>
          <p:spPr>
            <a:xfrm>
              <a:off x="2294116"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
            <p:cNvSpPr/>
            <p:nvPr/>
          </p:nvSpPr>
          <p:spPr>
            <a:xfrm>
              <a:off x="2382904"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
            <p:cNvSpPr/>
            <p:nvPr/>
          </p:nvSpPr>
          <p:spPr>
            <a:xfrm>
              <a:off x="2471691"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
            <p:cNvSpPr/>
            <p:nvPr/>
          </p:nvSpPr>
          <p:spPr>
            <a:xfrm>
              <a:off x="2027752"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
            <p:cNvSpPr/>
            <p:nvPr/>
          </p:nvSpPr>
          <p:spPr>
            <a:xfrm>
              <a:off x="2116540"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
            <p:cNvSpPr/>
            <p:nvPr/>
          </p:nvSpPr>
          <p:spPr>
            <a:xfrm>
              <a:off x="2205328"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
            <p:cNvSpPr/>
            <p:nvPr/>
          </p:nvSpPr>
          <p:spPr>
            <a:xfrm>
              <a:off x="2294116"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
            <p:cNvSpPr/>
            <p:nvPr/>
          </p:nvSpPr>
          <p:spPr>
            <a:xfrm>
              <a:off x="2382904"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
            <p:cNvSpPr/>
            <p:nvPr/>
          </p:nvSpPr>
          <p:spPr>
            <a:xfrm>
              <a:off x="2471691"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
            <p:cNvSpPr/>
            <p:nvPr/>
          </p:nvSpPr>
          <p:spPr>
            <a:xfrm>
              <a:off x="2027752"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
            <p:cNvSpPr/>
            <p:nvPr/>
          </p:nvSpPr>
          <p:spPr>
            <a:xfrm>
              <a:off x="2116540"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
            <p:cNvSpPr/>
            <p:nvPr/>
          </p:nvSpPr>
          <p:spPr>
            <a:xfrm>
              <a:off x="2205328"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
            <p:cNvSpPr/>
            <p:nvPr/>
          </p:nvSpPr>
          <p:spPr>
            <a:xfrm>
              <a:off x="2294116"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
            <p:cNvSpPr/>
            <p:nvPr/>
          </p:nvSpPr>
          <p:spPr>
            <a:xfrm>
              <a:off x="2382904"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
            <p:cNvSpPr/>
            <p:nvPr/>
          </p:nvSpPr>
          <p:spPr>
            <a:xfrm>
              <a:off x="2471691"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
            <p:cNvSpPr/>
            <p:nvPr/>
          </p:nvSpPr>
          <p:spPr>
            <a:xfrm>
              <a:off x="2027752"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
            <p:cNvSpPr/>
            <p:nvPr/>
          </p:nvSpPr>
          <p:spPr>
            <a:xfrm>
              <a:off x="2116540"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
            <p:cNvSpPr/>
            <p:nvPr/>
          </p:nvSpPr>
          <p:spPr>
            <a:xfrm>
              <a:off x="2205328"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
            <p:cNvSpPr/>
            <p:nvPr/>
          </p:nvSpPr>
          <p:spPr>
            <a:xfrm>
              <a:off x="2294116"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
            <p:cNvSpPr/>
            <p:nvPr/>
          </p:nvSpPr>
          <p:spPr>
            <a:xfrm>
              <a:off x="2382904"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
            <p:cNvSpPr/>
            <p:nvPr/>
          </p:nvSpPr>
          <p:spPr>
            <a:xfrm>
              <a:off x="2471691"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
            <p:cNvSpPr/>
            <p:nvPr/>
          </p:nvSpPr>
          <p:spPr>
            <a:xfrm>
              <a:off x="2027752"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
            <p:cNvSpPr/>
            <p:nvPr/>
          </p:nvSpPr>
          <p:spPr>
            <a:xfrm>
              <a:off x="2116540"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
            <p:cNvSpPr/>
            <p:nvPr/>
          </p:nvSpPr>
          <p:spPr>
            <a:xfrm>
              <a:off x="2205328"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
            <p:cNvSpPr/>
            <p:nvPr/>
          </p:nvSpPr>
          <p:spPr>
            <a:xfrm>
              <a:off x="2294116"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
            <p:cNvSpPr/>
            <p:nvPr/>
          </p:nvSpPr>
          <p:spPr>
            <a:xfrm>
              <a:off x="2382904"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
            <p:cNvSpPr/>
            <p:nvPr/>
          </p:nvSpPr>
          <p:spPr>
            <a:xfrm>
              <a:off x="2471691"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
            <p:cNvSpPr/>
            <p:nvPr/>
          </p:nvSpPr>
          <p:spPr>
            <a:xfrm>
              <a:off x="2027752"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
            <p:cNvSpPr/>
            <p:nvPr/>
          </p:nvSpPr>
          <p:spPr>
            <a:xfrm>
              <a:off x="2116540"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
            <p:cNvSpPr/>
            <p:nvPr/>
          </p:nvSpPr>
          <p:spPr>
            <a:xfrm>
              <a:off x="2205328"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
            <p:cNvSpPr/>
            <p:nvPr/>
          </p:nvSpPr>
          <p:spPr>
            <a:xfrm>
              <a:off x="2294116"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
            <p:cNvSpPr/>
            <p:nvPr/>
          </p:nvSpPr>
          <p:spPr>
            <a:xfrm>
              <a:off x="2382904"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
            <p:cNvSpPr/>
            <p:nvPr/>
          </p:nvSpPr>
          <p:spPr>
            <a:xfrm>
              <a:off x="2471691"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
            <p:cNvSpPr/>
            <p:nvPr/>
          </p:nvSpPr>
          <p:spPr>
            <a:xfrm>
              <a:off x="2027752"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
            <p:cNvSpPr/>
            <p:nvPr/>
          </p:nvSpPr>
          <p:spPr>
            <a:xfrm>
              <a:off x="2116540"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
            <p:cNvSpPr/>
            <p:nvPr/>
          </p:nvSpPr>
          <p:spPr>
            <a:xfrm>
              <a:off x="2205328"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
            <p:cNvSpPr/>
            <p:nvPr/>
          </p:nvSpPr>
          <p:spPr>
            <a:xfrm>
              <a:off x="2294116"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
            <p:cNvSpPr/>
            <p:nvPr/>
          </p:nvSpPr>
          <p:spPr>
            <a:xfrm>
              <a:off x="2382904"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
            <p:cNvSpPr/>
            <p:nvPr/>
          </p:nvSpPr>
          <p:spPr>
            <a:xfrm>
              <a:off x="2471691"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
            <p:cNvSpPr/>
            <p:nvPr/>
          </p:nvSpPr>
          <p:spPr>
            <a:xfrm>
              <a:off x="2560479"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
            <p:cNvSpPr/>
            <p:nvPr/>
          </p:nvSpPr>
          <p:spPr>
            <a:xfrm>
              <a:off x="2560479"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
            <p:cNvSpPr/>
            <p:nvPr/>
          </p:nvSpPr>
          <p:spPr>
            <a:xfrm>
              <a:off x="2560479"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
            <p:cNvSpPr/>
            <p:nvPr/>
          </p:nvSpPr>
          <p:spPr>
            <a:xfrm>
              <a:off x="2560479"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
            <p:cNvSpPr/>
            <p:nvPr/>
          </p:nvSpPr>
          <p:spPr>
            <a:xfrm>
              <a:off x="2560479"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
            <p:cNvSpPr/>
            <p:nvPr/>
          </p:nvSpPr>
          <p:spPr>
            <a:xfrm>
              <a:off x="2560479"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
            <p:cNvSpPr/>
            <p:nvPr/>
          </p:nvSpPr>
          <p:spPr>
            <a:xfrm>
              <a:off x="2560479"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
            <p:cNvSpPr/>
            <p:nvPr/>
          </p:nvSpPr>
          <p:spPr>
            <a:xfrm>
              <a:off x="2560479"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
            <p:cNvSpPr/>
            <p:nvPr/>
          </p:nvSpPr>
          <p:spPr>
            <a:xfrm>
              <a:off x="2560479"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
            <p:cNvSpPr/>
            <p:nvPr/>
          </p:nvSpPr>
          <p:spPr>
            <a:xfrm>
              <a:off x="2560479"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
            <p:cNvSpPr/>
            <p:nvPr/>
          </p:nvSpPr>
          <p:spPr>
            <a:xfrm>
              <a:off x="2560479"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
            <p:cNvSpPr/>
            <p:nvPr/>
          </p:nvSpPr>
          <p:spPr>
            <a:xfrm>
              <a:off x="2560479"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
            <p:cNvSpPr/>
            <p:nvPr/>
          </p:nvSpPr>
          <p:spPr>
            <a:xfrm>
              <a:off x="2560479"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
            <p:cNvSpPr/>
            <p:nvPr/>
          </p:nvSpPr>
          <p:spPr>
            <a:xfrm>
              <a:off x="2649267"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
            <p:cNvSpPr/>
            <p:nvPr/>
          </p:nvSpPr>
          <p:spPr>
            <a:xfrm>
              <a:off x="2649267"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
            <p:cNvSpPr/>
            <p:nvPr/>
          </p:nvSpPr>
          <p:spPr>
            <a:xfrm>
              <a:off x="2649267"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
            <p:cNvSpPr/>
            <p:nvPr/>
          </p:nvSpPr>
          <p:spPr>
            <a:xfrm>
              <a:off x="2649267"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
            <p:cNvSpPr/>
            <p:nvPr/>
          </p:nvSpPr>
          <p:spPr>
            <a:xfrm>
              <a:off x="2649267"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
            <p:cNvSpPr/>
            <p:nvPr/>
          </p:nvSpPr>
          <p:spPr>
            <a:xfrm>
              <a:off x="2649267"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
            <p:cNvSpPr/>
            <p:nvPr/>
          </p:nvSpPr>
          <p:spPr>
            <a:xfrm>
              <a:off x="2649267"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
            <p:cNvSpPr/>
            <p:nvPr/>
          </p:nvSpPr>
          <p:spPr>
            <a:xfrm>
              <a:off x="2649267"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
            <p:cNvSpPr/>
            <p:nvPr/>
          </p:nvSpPr>
          <p:spPr>
            <a:xfrm>
              <a:off x="2649267"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
            <p:cNvSpPr/>
            <p:nvPr/>
          </p:nvSpPr>
          <p:spPr>
            <a:xfrm>
              <a:off x="2649267"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
            <p:cNvSpPr/>
            <p:nvPr/>
          </p:nvSpPr>
          <p:spPr>
            <a:xfrm>
              <a:off x="2649267"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
            <p:cNvSpPr/>
            <p:nvPr/>
          </p:nvSpPr>
          <p:spPr>
            <a:xfrm>
              <a:off x="2649267"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
            <p:cNvSpPr/>
            <p:nvPr/>
          </p:nvSpPr>
          <p:spPr>
            <a:xfrm>
              <a:off x="2649267"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
            <p:cNvSpPr/>
            <p:nvPr/>
          </p:nvSpPr>
          <p:spPr>
            <a:xfrm>
              <a:off x="2738055"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
            <p:cNvSpPr/>
            <p:nvPr/>
          </p:nvSpPr>
          <p:spPr>
            <a:xfrm>
              <a:off x="2738055"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
            <p:cNvSpPr/>
            <p:nvPr/>
          </p:nvSpPr>
          <p:spPr>
            <a:xfrm>
              <a:off x="2738055"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
            <p:cNvSpPr/>
            <p:nvPr/>
          </p:nvSpPr>
          <p:spPr>
            <a:xfrm>
              <a:off x="2738055"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
            <p:cNvSpPr/>
            <p:nvPr/>
          </p:nvSpPr>
          <p:spPr>
            <a:xfrm>
              <a:off x="2738055"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
            <p:cNvSpPr/>
            <p:nvPr/>
          </p:nvSpPr>
          <p:spPr>
            <a:xfrm>
              <a:off x="2738055"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
            <p:cNvSpPr/>
            <p:nvPr/>
          </p:nvSpPr>
          <p:spPr>
            <a:xfrm>
              <a:off x="2738055"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
            <p:cNvSpPr/>
            <p:nvPr/>
          </p:nvSpPr>
          <p:spPr>
            <a:xfrm>
              <a:off x="2738055"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
            <p:cNvSpPr/>
            <p:nvPr/>
          </p:nvSpPr>
          <p:spPr>
            <a:xfrm>
              <a:off x="2738055"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
            <p:cNvSpPr/>
            <p:nvPr/>
          </p:nvSpPr>
          <p:spPr>
            <a:xfrm>
              <a:off x="2738055"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
            <p:cNvSpPr/>
            <p:nvPr/>
          </p:nvSpPr>
          <p:spPr>
            <a:xfrm>
              <a:off x="2738055"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
            <p:cNvSpPr/>
            <p:nvPr/>
          </p:nvSpPr>
          <p:spPr>
            <a:xfrm>
              <a:off x="2738055"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
            <p:cNvSpPr/>
            <p:nvPr/>
          </p:nvSpPr>
          <p:spPr>
            <a:xfrm>
              <a:off x="2738055"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
            <p:cNvSpPr/>
            <p:nvPr/>
          </p:nvSpPr>
          <p:spPr>
            <a:xfrm>
              <a:off x="2826842"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
            <p:cNvSpPr/>
            <p:nvPr/>
          </p:nvSpPr>
          <p:spPr>
            <a:xfrm>
              <a:off x="2826842"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
            <p:cNvSpPr/>
            <p:nvPr/>
          </p:nvSpPr>
          <p:spPr>
            <a:xfrm>
              <a:off x="2826842"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
            <p:cNvSpPr/>
            <p:nvPr/>
          </p:nvSpPr>
          <p:spPr>
            <a:xfrm>
              <a:off x="2826842"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
            <p:cNvSpPr/>
            <p:nvPr/>
          </p:nvSpPr>
          <p:spPr>
            <a:xfrm>
              <a:off x="2826842"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
            <p:cNvSpPr/>
            <p:nvPr/>
          </p:nvSpPr>
          <p:spPr>
            <a:xfrm>
              <a:off x="2826842"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
            <p:cNvSpPr/>
            <p:nvPr/>
          </p:nvSpPr>
          <p:spPr>
            <a:xfrm>
              <a:off x="2826842"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
            <p:cNvSpPr/>
            <p:nvPr/>
          </p:nvSpPr>
          <p:spPr>
            <a:xfrm>
              <a:off x="2826842"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
            <p:cNvSpPr/>
            <p:nvPr/>
          </p:nvSpPr>
          <p:spPr>
            <a:xfrm>
              <a:off x="2826842"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
            <p:cNvSpPr/>
            <p:nvPr/>
          </p:nvSpPr>
          <p:spPr>
            <a:xfrm>
              <a:off x="2826842"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
            <p:cNvSpPr/>
            <p:nvPr/>
          </p:nvSpPr>
          <p:spPr>
            <a:xfrm>
              <a:off x="2826842"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
            <p:cNvSpPr/>
            <p:nvPr/>
          </p:nvSpPr>
          <p:spPr>
            <a:xfrm>
              <a:off x="2826842"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
            <p:cNvSpPr/>
            <p:nvPr/>
          </p:nvSpPr>
          <p:spPr>
            <a:xfrm>
              <a:off x="2826842"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
            <p:cNvSpPr/>
            <p:nvPr/>
          </p:nvSpPr>
          <p:spPr>
            <a:xfrm>
              <a:off x="2915630"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
            <p:cNvSpPr/>
            <p:nvPr/>
          </p:nvSpPr>
          <p:spPr>
            <a:xfrm>
              <a:off x="2915630"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
            <p:cNvSpPr/>
            <p:nvPr/>
          </p:nvSpPr>
          <p:spPr>
            <a:xfrm>
              <a:off x="2915630"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
            <p:cNvSpPr/>
            <p:nvPr/>
          </p:nvSpPr>
          <p:spPr>
            <a:xfrm>
              <a:off x="2915630"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
            <p:cNvSpPr/>
            <p:nvPr/>
          </p:nvSpPr>
          <p:spPr>
            <a:xfrm>
              <a:off x="2915630"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
            <p:cNvSpPr/>
            <p:nvPr/>
          </p:nvSpPr>
          <p:spPr>
            <a:xfrm>
              <a:off x="2915630"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
            <p:cNvSpPr/>
            <p:nvPr/>
          </p:nvSpPr>
          <p:spPr>
            <a:xfrm>
              <a:off x="2915630"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
            <p:cNvSpPr/>
            <p:nvPr/>
          </p:nvSpPr>
          <p:spPr>
            <a:xfrm>
              <a:off x="2915630"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
            <p:cNvSpPr/>
            <p:nvPr/>
          </p:nvSpPr>
          <p:spPr>
            <a:xfrm>
              <a:off x="2915630"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
            <p:cNvSpPr/>
            <p:nvPr/>
          </p:nvSpPr>
          <p:spPr>
            <a:xfrm>
              <a:off x="2915630"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
            <p:cNvSpPr/>
            <p:nvPr/>
          </p:nvSpPr>
          <p:spPr>
            <a:xfrm>
              <a:off x="2915630"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
            <p:cNvSpPr/>
            <p:nvPr/>
          </p:nvSpPr>
          <p:spPr>
            <a:xfrm>
              <a:off x="2915630"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
            <p:cNvSpPr/>
            <p:nvPr/>
          </p:nvSpPr>
          <p:spPr>
            <a:xfrm>
              <a:off x="2915630"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
            <p:cNvSpPr/>
            <p:nvPr/>
          </p:nvSpPr>
          <p:spPr>
            <a:xfrm>
              <a:off x="3004418"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
            <p:cNvSpPr/>
            <p:nvPr/>
          </p:nvSpPr>
          <p:spPr>
            <a:xfrm>
              <a:off x="3004418"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
            <p:cNvSpPr/>
            <p:nvPr/>
          </p:nvSpPr>
          <p:spPr>
            <a:xfrm>
              <a:off x="3004418"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
            <p:cNvSpPr/>
            <p:nvPr/>
          </p:nvSpPr>
          <p:spPr>
            <a:xfrm>
              <a:off x="3004418"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
            <p:cNvSpPr/>
            <p:nvPr/>
          </p:nvSpPr>
          <p:spPr>
            <a:xfrm>
              <a:off x="3004418"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
            <p:cNvSpPr/>
            <p:nvPr/>
          </p:nvSpPr>
          <p:spPr>
            <a:xfrm>
              <a:off x="3004418"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
            <p:cNvSpPr/>
            <p:nvPr/>
          </p:nvSpPr>
          <p:spPr>
            <a:xfrm>
              <a:off x="3004418"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
            <p:cNvSpPr/>
            <p:nvPr/>
          </p:nvSpPr>
          <p:spPr>
            <a:xfrm>
              <a:off x="3004418"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
            <p:cNvSpPr/>
            <p:nvPr/>
          </p:nvSpPr>
          <p:spPr>
            <a:xfrm>
              <a:off x="3004418"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
            <p:cNvSpPr/>
            <p:nvPr/>
          </p:nvSpPr>
          <p:spPr>
            <a:xfrm>
              <a:off x="3004418"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3004418"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3004418"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3004418"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3093206"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3093206"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3093206"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3093206"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3093206"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3093206"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3093206"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3093206"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3093206"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3093206"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3093206"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3093206"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3093206"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3181993"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3181993"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3181993"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3181993"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3181993"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3181993"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3181993"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3181993"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3181993"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3181993"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3181993"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3181993"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3181993"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3270781"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3270781"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3270781"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3270781"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3270781"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3270781"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3270781"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3270781"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3270781"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3270781"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3270781"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3270781"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3270781"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3359569"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3359569"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3359569"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3359569"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3359569"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3359569"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3359569"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3359569"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3359569"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3359569"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3359569"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3359569"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3359569"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3448357"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3448357"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
            <p:cNvSpPr/>
            <p:nvPr/>
          </p:nvSpPr>
          <p:spPr>
            <a:xfrm>
              <a:off x="3448357"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3448357"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3448357"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3448357"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3448357"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3448357"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3448357"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3448357"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3448357"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3448357"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3448357"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3537144"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3537144"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3537144"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3537144"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3537144"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3537144"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3537144"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3537144"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3537144"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3537144"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3537144"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3537144"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3537144"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3625932"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3625932"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3625932"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3625932"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3625932"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3625932"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3625932"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3625932"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3625932"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3625932"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3625932"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3625932"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3625932"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3714720"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3714720"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3714720"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3714720"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3714720"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3714720"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3714720"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3714720"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3714720"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3714720"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3714720"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3714720"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3714720"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3803508"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3803508"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3803508"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3803508"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3803508"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3803508"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3803508"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3803508"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3803508"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3803508"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3803508"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3803508"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3803508"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
            <p:cNvSpPr/>
            <p:nvPr/>
          </p:nvSpPr>
          <p:spPr>
            <a:xfrm>
              <a:off x="2027752"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2116540"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2205328"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2294116"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2382904"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2471691"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2560479"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2649267"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2738055"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2826842"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2915630"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3004418"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3093206"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3181993"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3270781"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3359569"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3448357"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3537144"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3625932"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3714720"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3803508"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2027752"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2116540"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2205328"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2294116"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2382904"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2471691"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2560479"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2649267"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2738055"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2826842"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2915630"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3004418"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3093206"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3181993"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3270781"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3359569"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3448357"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3537144"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3625932"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3714720"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3803508"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3895796"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3895796"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3895796"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3895796"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3895796"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3895796"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3895796"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3895796"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3895796"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3895796"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3895796"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3895796"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3895796"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3895796"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3895796"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1938965"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1938965"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1938965"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1938965"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1938965"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1938965"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1938965"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1938965"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1938965"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1938965"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1938965"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1938965"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1938965"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1938965"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1938965"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1850177"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1850177"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1850177"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1850177"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1850177"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1850177"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1850177"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1850177"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1850177"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1850177"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1850177"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1850177"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1850177"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1850177"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1850177"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1761389"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1761389"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1761389"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1761389"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1761389"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1761389"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1761389"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1761389"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1761389"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1761389"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1761389"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1761389"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1761389"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1761389"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1761389"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
            <p:cNvSpPr/>
            <p:nvPr/>
          </p:nvSpPr>
          <p:spPr>
            <a:xfrm>
              <a:off x="873527"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
            <p:cNvSpPr/>
            <p:nvPr/>
          </p:nvSpPr>
          <p:spPr>
            <a:xfrm>
              <a:off x="962315"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1051103"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1139891"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1228679"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1317466"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873527"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962315"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1051103"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1139891"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1228679"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1317466"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873527"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962315"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1051103"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1139891"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1228679"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1317466"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873527"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962315"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1051103"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1139891"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1228679"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1317466"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873527"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962315"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1051103"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1139891"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1228679"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1317466"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873527"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962315"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1051103"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1139891"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1228679"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1317466"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873527"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962315"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1051103"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1139891"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1228679"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1317466"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873527"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962315"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1051103"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1139891"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1228679"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1317466"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873527"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962315"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1051103"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
            <p:cNvSpPr/>
            <p:nvPr/>
          </p:nvSpPr>
          <p:spPr>
            <a:xfrm>
              <a:off x="1139891"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
            <p:cNvSpPr/>
            <p:nvPr/>
          </p:nvSpPr>
          <p:spPr>
            <a:xfrm>
              <a:off x="1228679"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
            <p:cNvSpPr/>
            <p:nvPr/>
          </p:nvSpPr>
          <p:spPr>
            <a:xfrm>
              <a:off x="1317466"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
            <p:cNvSpPr/>
            <p:nvPr/>
          </p:nvSpPr>
          <p:spPr>
            <a:xfrm>
              <a:off x="873527"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
            <p:cNvSpPr/>
            <p:nvPr/>
          </p:nvSpPr>
          <p:spPr>
            <a:xfrm>
              <a:off x="962315"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
            <p:cNvSpPr/>
            <p:nvPr/>
          </p:nvSpPr>
          <p:spPr>
            <a:xfrm>
              <a:off x="1051103"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
            <p:cNvSpPr/>
            <p:nvPr/>
          </p:nvSpPr>
          <p:spPr>
            <a:xfrm>
              <a:off x="1139891"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
            <p:cNvSpPr/>
            <p:nvPr/>
          </p:nvSpPr>
          <p:spPr>
            <a:xfrm>
              <a:off x="1228679"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
            <p:cNvSpPr/>
            <p:nvPr/>
          </p:nvSpPr>
          <p:spPr>
            <a:xfrm>
              <a:off x="1317466"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
            <p:cNvSpPr/>
            <p:nvPr/>
          </p:nvSpPr>
          <p:spPr>
            <a:xfrm>
              <a:off x="873527"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
            <p:cNvSpPr/>
            <p:nvPr/>
          </p:nvSpPr>
          <p:spPr>
            <a:xfrm>
              <a:off x="962315"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
            <p:cNvSpPr/>
            <p:nvPr/>
          </p:nvSpPr>
          <p:spPr>
            <a:xfrm>
              <a:off x="1051103"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
            <p:cNvSpPr/>
            <p:nvPr/>
          </p:nvSpPr>
          <p:spPr>
            <a:xfrm>
              <a:off x="1139891"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
            <p:cNvSpPr/>
            <p:nvPr/>
          </p:nvSpPr>
          <p:spPr>
            <a:xfrm>
              <a:off x="1228679"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
            <p:cNvSpPr/>
            <p:nvPr/>
          </p:nvSpPr>
          <p:spPr>
            <a:xfrm>
              <a:off x="1317466"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
            <p:cNvSpPr/>
            <p:nvPr/>
          </p:nvSpPr>
          <p:spPr>
            <a:xfrm>
              <a:off x="873527"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
            <p:cNvSpPr/>
            <p:nvPr/>
          </p:nvSpPr>
          <p:spPr>
            <a:xfrm>
              <a:off x="962315"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
            <p:cNvSpPr/>
            <p:nvPr/>
          </p:nvSpPr>
          <p:spPr>
            <a:xfrm>
              <a:off x="1051103"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
            <p:cNvSpPr/>
            <p:nvPr/>
          </p:nvSpPr>
          <p:spPr>
            <a:xfrm>
              <a:off x="1139891"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
            <p:cNvSpPr/>
            <p:nvPr/>
          </p:nvSpPr>
          <p:spPr>
            <a:xfrm>
              <a:off x="1228679"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
            <p:cNvSpPr/>
            <p:nvPr/>
          </p:nvSpPr>
          <p:spPr>
            <a:xfrm>
              <a:off x="1317466"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
            <p:cNvSpPr/>
            <p:nvPr/>
          </p:nvSpPr>
          <p:spPr>
            <a:xfrm>
              <a:off x="873527"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
            <p:cNvSpPr/>
            <p:nvPr/>
          </p:nvSpPr>
          <p:spPr>
            <a:xfrm>
              <a:off x="962315"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
            <p:cNvSpPr/>
            <p:nvPr/>
          </p:nvSpPr>
          <p:spPr>
            <a:xfrm>
              <a:off x="1051103"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
            <p:cNvSpPr/>
            <p:nvPr/>
          </p:nvSpPr>
          <p:spPr>
            <a:xfrm>
              <a:off x="1139891"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
            <p:cNvSpPr/>
            <p:nvPr/>
          </p:nvSpPr>
          <p:spPr>
            <a:xfrm>
              <a:off x="1228679"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
            <p:cNvSpPr/>
            <p:nvPr/>
          </p:nvSpPr>
          <p:spPr>
            <a:xfrm>
              <a:off x="1317466"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
            <p:cNvSpPr/>
            <p:nvPr/>
          </p:nvSpPr>
          <p:spPr>
            <a:xfrm>
              <a:off x="1406254"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
            <p:cNvSpPr/>
            <p:nvPr/>
          </p:nvSpPr>
          <p:spPr>
            <a:xfrm>
              <a:off x="1406254"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
            <p:cNvSpPr/>
            <p:nvPr/>
          </p:nvSpPr>
          <p:spPr>
            <a:xfrm>
              <a:off x="1406254"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
            <p:cNvSpPr/>
            <p:nvPr/>
          </p:nvSpPr>
          <p:spPr>
            <a:xfrm>
              <a:off x="1406254"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
            <p:cNvSpPr/>
            <p:nvPr/>
          </p:nvSpPr>
          <p:spPr>
            <a:xfrm>
              <a:off x="1406254"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
            <p:cNvSpPr/>
            <p:nvPr/>
          </p:nvSpPr>
          <p:spPr>
            <a:xfrm>
              <a:off x="1406254"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
            <p:cNvSpPr/>
            <p:nvPr/>
          </p:nvSpPr>
          <p:spPr>
            <a:xfrm>
              <a:off x="1406254"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
            <p:cNvSpPr/>
            <p:nvPr/>
          </p:nvSpPr>
          <p:spPr>
            <a:xfrm>
              <a:off x="1406254"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
            <p:cNvSpPr/>
            <p:nvPr/>
          </p:nvSpPr>
          <p:spPr>
            <a:xfrm>
              <a:off x="1406254"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
            <p:cNvSpPr/>
            <p:nvPr/>
          </p:nvSpPr>
          <p:spPr>
            <a:xfrm>
              <a:off x="1406254"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
            <p:cNvSpPr/>
            <p:nvPr/>
          </p:nvSpPr>
          <p:spPr>
            <a:xfrm>
              <a:off x="1406254"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
            <p:cNvSpPr/>
            <p:nvPr/>
          </p:nvSpPr>
          <p:spPr>
            <a:xfrm>
              <a:off x="1406254"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
            <p:cNvSpPr/>
            <p:nvPr/>
          </p:nvSpPr>
          <p:spPr>
            <a:xfrm>
              <a:off x="1406254"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
            <p:cNvSpPr/>
            <p:nvPr/>
          </p:nvSpPr>
          <p:spPr>
            <a:xfrm>
              <a:off x="1495042"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
            <p:cNvSpPr/>
            <p:nvPr/>
          </p:nvSpPr>
          <p:spPr>
            <a:xfrm>
              <a:off x="1495042"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
            <p:cNvSpPr/>
            <p:nvPr/>
          </p:nvSpPr>
          <p:spPr>
            <a:xfrm>
              <a:off x="1495042"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
            <p:cNvSpPr/>
            <p:nvPr/>
          </p:nvSpPr>
          <p:spPr>
            <a:xfrm>
              <a:off x="1495042"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
            <p:cNvSpPr/>
            <p:nvPr/>
          </p:nvSpPr>
          <p:spPr>
            <a:xfrm>
              <a:off x="1495042"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
            <p:cNvSpPr/>
            <p:nvPr/>
          </p:nvSpPr>
          <p:spPr>
            <a:xfrm>
              <a:off x="1495042"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
            <p:cNvSpPr/>
            <p:nvPr/>
          </p:nvSpPr>
          <p:spPr>
            <a:xfrm>
              <a:off x="1495042"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
            <p:cNvSpPr/>
            <p:nvPr/>
          </p:nvSpPr>
          <p:spPr>
            <a:xfrm>
              <a:off x="1495042"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
            <p:cNvSpPr/>
            <p:nvPr/>
          </p:nvSpPr>
          <p:spPr>
            <a:xfrm>
              <a:off x="1495042"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
            <p:cNvSpPr/>
            <p:nvPr/>
          </p:nvSpPr>
          <p:spPr>
            <a:xfrm>
              <a:off x="1495042"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
            <p:cNvSpPr/>
            <p:nvPr/>
          </p:nvSpPr>
          <p:spPr>
            <a:xfrm>
              <a:off x="1495042"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
            <p:cNvSpPr/>
            <p:nvPr/>
          </p:nvSpPr>
          <p:spPr>
            <a:xfrm>
              <a:off x="1495042"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
            <p:cNvSpPr/>
            <p:nvPr/>
          </p:nvSpPr>
          <p:spPr>
            <a:xfrm>
              <a:off x="1495042"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
            <p:cNvSpPr/>
            <p:nvPr/>
          </p:nvSpPr>
          <p:spPr>
            <a:xfrm>
              <a:off x="1583830"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
            <p:cNvSpPr/>
            <p:nvPr/>
          </p:nvSpPr>
          <p:spPr>
            <a:xfrm>
              <a:off x="1583830"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
            <p:cNvSpPr/>
            <p:nvPr/>
          </p:nvSpPr>
          <p:spPr>
            <a:xfrm>
              <a:off x="1583830"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
            <p:cNvSpPr/>
            <p:nvPr/>
          </p:nvSpPr>
          <p:spPr>
            <a:xfrm>
              <a:off x="1583830"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
            <p:cNvSpPr/>
            <p:nvPr/>
          </p:nvSpPr>
          <p:spPr>
            <a:xfrm>
              <a:off x="1583830"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
            <p:cNvSpPr/>
            <p:nvPr/>
          </p:nvSpPr>
          <p:spPr>
            <a:xfrm>
              <a:off x="1583830"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
            <p:cNvSpPr/>
            <p:nvPr/>
          </p:nvSpPr>
          <p:spPr>
            <a:xfrm>
              <a:off x="1583830"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
            <p:cNvSpPr/>
            <p:nvPr/>
          </p:nvSpPr>
          <p:spPr>
            <a:xfrm>
              <a:off x="1583830"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
            <p:cNvSpPr/>
            <p:nvPr/>
          </p:nvSpPr>
          <p:spPr>
            <a:xfrm>
              <a:off x="1583830"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
            <p:cNvSpPr/>
            <p:nvPr/>
          </p:nvSpPr>
          <p:spPr>
            <a:xfrm>
              <a:off x="1583830"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
            <p:cNvSpPr/>
            <p:nvPr/>
          </p:nvSpPr>
          <p:spPr>
            <a:xfrm>
              <a:off x="1583830"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
            <p:cNvSpPr/>
            <p:nvPr/>
          </p:nvSpPr>
          <p:spPr>
            <a:xfrm>
              <a:off x="1583830"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
            <p:cNvSpPr/>
            <p:nvPr/>
          </p:nvSpPr>
          <p:spPr>
            <a:xfrm>
              <a:off x="1583830"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
            <p:cNvSpPr/>
            <p:nvPr/>
          </p:nvSpPr>
          <p:spPr>
            <a:xfrm>
              <a:off x="1672617"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
            <p:cNvSpPr/>
            <p:nvPr/>
          </p:nvSpPr>
          <p:spPr>
            <a:xfrm>
              <a:off x="1672617"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
            <p:cNvSpPr/>
            <p:nvPr/>
          </p:nvSpPr>
          <p:spPr>
            <a:xfrm>
              <a:off x="1672617"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
            <p:cNvSpPr/>
            <p:nvPr/>
          </p:nvSpPr>
          <p:spPr>
            <a:xfrm>
              <a:off x="1672617"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
            <p:cNvSpPr/>
            <p:nvPr/>
          </p:nvSpPr>
          <p:spPr>
            <a:xfrm>
              <a:off x="1672617"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
            <p:cNvSpPr/>
            <p:nvPr/>
          </p:nvSpPr>
          <p:spPr>
            <a:xfrm>
              <a:off x="1672617"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
            <p:cNvSpPr/>
            <p:nvPr/>
          </p:nvSpPr>
          <p:spPr>
            <a:xfrm>
              <a:off x="1672617"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
            <p:cNvSpPr/>
            <p:nvPr/>
          </p:nvSpPr>
          <p:spPr>
            <a:xfrm>
              <a:off x="1672617"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
            <p:cNvSpPr/>
            <p:nvPr/>
          </p:nvSpPr>
          <p:spPr>
            <a:xfrm>
              <a:off x="1672617"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
            <p:cNvSpPr/>
            <p:nvPr/>
          </p:nvSpPr>
          <p:spPr>
            <a:xfrm>
              <a:off x="1672617"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
            <p:cNvSpPr/>
            <p:nvPr/>
          </p:nvSpPr>
          <p:spPr>
            <a:xfrm>
              <a:off x="1672617"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
            <p:cNvSpPr/>
            <p:nvPr/>
          </p:nvSpPr>
          <p:spPr>
            <a:xfrm>
              <a:off x="1672617"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
            <p:cNvSpPr/>
            <p:nvPr/>
          </p:nvSpPr>
          <p:spPr>
            <a:xfrm>
              <a:off x="1672617"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
            <p:cNvSpPr/>
            <p:nvPr/>
          </p:nvSpPr>
          <p:spPr>
            <a:xfrm>
              <a:off x="873527"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
            <p:cNvSpPr/>
            <p:nvPr/>
          </p:nvSpPr>
          <p:spPr>
            <a:xfrm>
              <a:off x="962315"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
            <p:cNvSpPr/>
            <p:nvPr/>
          </p:nvSpPr>
          <p:spPr>
            <a:xfrm>
              <a:off x="1051103"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
            <p:cNvSpPr/>
            <p:nvPr/>
          </p:nvSpPr>
          <p:spPr>
            <a:xfrm>
              <a:off x="1139891"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
            <p:cNvSpPr/>
            <p:nvPr/>
          </p:nvSpPr>
          <p:spPr>
            <a:xfrm>
              <a:off x="1228679"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
            <p:cNvSpPr/>
            <p:nvPr/>
          </p:nvSpPr>
          <p:spPr>
            <a:xfrm>
              <a:off x="1317466"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
            <p:cNvSpPr/>
            <p:nvPr/>
          </p:nvSpPr>
          <p:spPr>
            <a:xfrm>
              <a:off x="1406254"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
            <p:cNvSpPr/>
            <p:nvPr/>
          </p:nvSpPr>
          <p:spPr>
            <a:xfrm>
              <a:off x="1495042"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
            <p:cNvSpPr/>
            <p:nvPr/>
          </p:nvSpPr>
          <p:spPr>
            <a:xfrm>
              <a:off x="1583830"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
            <p:cNvSpPr/>
            <p:nvPr/>
          </p:nvSpPr>
          <p:spPr>
            <a:xfrm>
              <a:off x="1672617"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
            <p:cNvSpPr/>
            <p:nvPr/>
          </p:nvSpPr>
          <p:spPr>
            <a:xfrm>
              <a:off x="873527"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
            <p:cNvSpPr/>
            <p:nvPr/>
          </p:nvSpPr>
          <p:spPr>
            <a:xfrm>
              <a:off x="962315"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
            <p:cNvSpPr/>
            <p:nvPr/>
          </p:nvSpPr>
          <p:spPr>
            <a:xfrm>
              <a:off x="1051103"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
            <p:cNvSpPr/>
            <p:nvPr/>
          </p:nvSpPr>
          <p:spPr>
            <a:xfrm>
              <a:off x="1139891"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
            <p:cNvSpPr/>
            <p:nvPr/>
          </p:nvSpPr>
          <p:spPr>
            <a:xfrm>
              <a:off x="1228679"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
            <p:cNvSpPr/>
            <p:nvPr/>
          </p:nvSpPr>
          <p:spPr>
            <a:xfrm>
              <a:off x="1317466"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
            <p:cNvSpPr/>
            <p:nvPr/>
          </p:nvSpPr>
          <p:spPr>
            <a:xfrm>
              <a:off x="1406254"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
            <p:cNvSpPr/>
            <p:nvPr/>
          </p:nvSpPr>
          <p:spPr>
            <a:xfrm>
              <a:off x="1495042"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
            <p:cNvSpPr/>
            <p:nvPr/>
          </p:nvSpPr>
          <p:spPr>
            <a:xfrm>
              <a:off x="1583830"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
            <p:cNvSpPr/>
            <p:nvPr/>
          </p:nvSpPr>
          <p:spPr>
            <a:xfrm>
              <a:off x="1672617"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
            <p:cNvSpPr/>
            <p:nvPr/>
          </p:nvSpPr>
          <p:spPr>
            <a:xfrm>
              <a:off x="784740" y="163081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
            <p:cNvSpPr/>
            <p:nvPr/>
          </p:nvSpPr>
          <p:spPr>
            <a:xfrm>
              <a:off x="784740" y="172874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
            <p:cNvSpPr/>
            <p:nvPr/>
          </p:nvSpPr>
          <p:spPr>
            <a:xfrm>
              <a:off x="784740" y="182668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
            <p:cNvSpPr/>
            <p:nvPr/>
          </p:nvSpPr>
          <p:spPr>
            <a:xfrm>
              <a:off x="784740" y="192461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
            <p:cNvSpPr/>
            <p:nvPr/>
          </p:nvSpPr>
          <p:spPr>
            <a:xfrm>
              <a:off x="784740" y="202255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
            <p:cNvSpPr/>
            <p:nvPr/>
          </p:nvSpPr>
          <p:spPr>
            <a:xfrm>
              <a:off x="784740" y="212048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
            <p:cNvSpPr/>
            <p:nvPr/>
          </p:nvSpPr>
          <p:spPr>
            <a:xfrm>
              <a:off x="784740" y="2218424"/>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
            <p:cNvSpPr/>
            <p:nvPr/>
          </p:nvSpPr>
          <p:spPr>
            <a:xfrm>
              <a:off x="784740" y="231635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
            <p:cNvSpPr/>
            <p:nvPr/>
          </p:nvSpPr>
          <p:spPr>
            <a:xfrm>
              <a:off x="784740" y="241429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
            <p:cNvSpPr/>
            <p:nvPr/>
          </p:nvSpPr>
          <p:spPr>
            <a:xfrm>
              <a:off x="784740" y="251223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
            <p:cNvSpPr/>
            <p:nvPr/>
          </p:nvSpPr>
          <p:spPr>
            <a:xfrm>
              <a:off x="784740" y="261016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
            <p:cNvSpPr/>
            <p:nvPr/>
          </p:nvSpPr>
          <p:spPr>
            <a:xfrm>
              <a:off x="784740" y="270810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
            <p:cNvSpPr/>
            <p:nvPr/>
          </p:nvSpPr>
          <p:spPr>
            <a:xfrm>
              <a:off x="784740" y="280603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
            <p:cNvSpPr/>
            <p:nvPr/>
          </p:nvSpPr>
          <p:spPr>
            <a:xfrm>
              <a:off x="784740" y="290397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
            <p:cNvSpPr/>
            <p:nvPr/>
          </p:nvSpPr>
          <p:spPr>
            <a:xfrm>
              <a:off x="784740" y="300190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
            <p:cNvSpPr/>
            <p:nvPr/>
          </p:nvSpPr>
          <p:spPr>
            <a:xfrm>
              <a:off x="873527"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
            <p:cNvSpPr/>
            <p:nvPr/>
          </p:nvSpPr>
          <p:spPr>
            <a:xfrm>
              <a:off x="962315"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
            <p:cNvSpPr/>
            <p:nvPr/>
          </p:nvSpPr>
          <p:spPr>
            <a:xfrm>
              <a:off x="1051103"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
            <p:cNvSpPr/>
            <p:nvPr/>
          </p:nvSpPr>
          <p:spPr>
            <a:xfrm>
              <a:off x="1139891"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
            <p:cNvSpPr/>
            <p:nvPr/>
          </p:nvSpPr>
          <p:spPr>
            <a:xfrm>
              <a:off x="1228679"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
            <p:cNvSpPr/>
            <p:nvPr/>
          </p:nvSpPr>
          <p:spPr>
            <a:xfrm>
              <a:off x="1317466"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
            <p:cNvSpPr/>
            <p:nvPr/>
          </p:nvSpPr>
          <p:spPr>
            <a:xfrm>
              <a:off x="873527"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
            <p:cNvSpPr/>
            <p:nvPr/>
          </p:nvSpPr>
          <p:spPr>
            <a:xfrm>
              <a:off x="962315"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
            <p:cNvSpPr/>
            <p:nvPr/>
          </p:nvSpPr>
          <p:spPr>
            <a:xfrm>
              <a:off x="1051103"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
            <p:cNvSpPr/>
            <p:nvPr/>
          </p:nvSpPr>
          <p:spPr>
            <a:xfrm>
              <a:off x="1139891"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
            <p:cNvSpPr/>
            <p:nvPr/>
          </p:nvSpPr>
          <p:spPr>
            <a:xfrm>
              <a:off x="1228679"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
            <p:cNvSpPr/>
            <p:nvPr/>
          </p:nvSpPr>
          <p:spPr>
            <a:xfrm>
              <a:off x="1317466"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
            <p:cNvSpPr/>
            <p:nvPr/>
          </p:nvSpPr>
          <p:spPr>
            <a:xfrm>
              <a:off x="873527"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
            <p:cNvSpPr/>
            <p:nvPr/>
          </p:nvSpPr>
          <p:spPr>
            <a:xfrm>
              <a:off x="962315"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
            <p:cNvSpPr/>
            <p:nvPr/>
          </p:nvSpPr>
          <p:spPr>
            <a:xfrm>
              <a:off x="1051103"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
            <p:cNvSpPr/>
            <p:nvPr/>
          </p:nvSpPr>
          <p:spPr>
            <a:xfrm>
              <a:off x="1139891"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
            <p:cNvSpPr/>
            <p:nvPr/>
          </p:nvSpPr>
          <p:spPr>
            <a:xfrm>
              <a:off x="1228679"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
            <p:cNvSpPr/>
            <p:nvPr/>
          </p:nvSpPr>
          <p:spPr>
            <a:xfrm>
              <a:off x="1317466"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
            <p:cNvSpPr/>
            <p:nvPr/>
          </p:nvSpPr>
          <p:spPr>
            <a:xfrm>
              <a:off x="873527"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
            <p:cNvSpPr/>
            <p:nvPr/>
          </p:nvSpPr>
          <p:spPr>
            <a:xfrm>
              <a:off x="962315"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
            <p:cNvSpPr/>
            <p:nvPr/>
          </p:nvSpPr>
          <p:spPr>
            <a:xfrm>
              <a:off x="1051103"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
            <p:cNvSpPr/>
            <p:nvPr/>
          </p:nvSpPr>
          <p:spPr>
            <a:xfrm>
              <a:off x="1139891"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
            <p:cNvSpPr/>
            <p:nvPr/>
          </p:nvSpPr>
          <p:spPr>
            <a:xfrm>
              <a:off x="1228679"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
            <p:cNvSpPr/>
            <p:nvPr/>
          </p:nvSpPr>
          <p:spPr>
            <a:xfrm>
              <a:off x="1317466"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
            <p:cNvSpPr/>
            <p:nvPr/>
          </p:nvSpPr>
          <p:spPr>
            <a:xfrm>
              <a:off x="873527"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
            <p:cNvSpPr/>
            <p:nvPr/>
          </p:nvSpPr>
          <p:spPr>
            <a:xfrm>
              <a:off x="962315"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
            <p:cNvSpPr/>
            <p:nvPr/>
          </p:nvSpPr>
          <p:spPr>
            <a:xfrm>
              <a:off x="1051103"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
            <p:cNvSpPr/>
            <p:nvPr/>
          </p:nvSpPr>
          <p:spPr>
            <a:xfrm>
              <a:off x="1139891"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
            <p:cNvSpPr/>
            <p:nvPr/>
          </p:nvSpPr>
          <p:spPr>
            <a:xfrm>
              <a:off x="1228679"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
            <p:cNvSpPr/>
            <p:nvPr/>
          </p:nvSpPr>
          <p:spPr>
            <a:xfrm>
              <a:off x="1317466"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
            <p:cNvSpPr/>
            <p:nvPr/>
          </p:nvSpPr>
          <p:spPr>
            <a:xfrm>
              <a:off x="873527"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
            <p:cNvSpPr/>
            <p:nvPr/>
          </p:nvSpPr>
          <p:spPr>
            <a:xfrm>
              <a:off x="962315"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
            <p:cNvSpPr/>
            <p:nvPr/>
          </p:nvSpPr>
          <p:spPr>
            <a:xfrm>
              <a:off x="1051103"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
            <p:cNvSpPr/>
            <p:nvPr/>
          </p:nvSpPr>
          <p:spPr>
            <a:xfrm>
              <a:off x="1139891"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
            <p:cNvSpPr/>
            <p:nvPr/>
          </p:nvSpPr>
          <p:spPr>
            <a:xfrm>
              <a:off x="1228679"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
            <p:cNvSpPr/>
            <p:nvPr/>
          </p:nvSpPr>
          <p:spPr>
            <a:xfrm>
              <a:off x="1317466"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
            <p:cNvSpPr/>
            <p:nvPr/>
          </p:nvSpPr>
          <p:spPr>
            <a:xfrm>
              <a:off x="873527"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
            <p:cNvSpPr/>
            <p:nvPr/>
          </p:nvSpPr>
          <p:spPr>
            <a:xfrm>
              <a:off x="962315"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
            <p:cNvSpPr/>
            <p:nvPr/>
          </p:nvSpPr>
          <p:spPr>
            <a:xfrm>
              <a:off x="1051103"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
            <p:cNvSpPr/>
            <p:nvPr/>
          </p:nvSpPr>
          <p:spPr>
            <a:xfrm>
              <a:off x="1139891"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
            <p:cNvSpPr/>
            <p:nvPr/>
          </p:nvSpPr>
          <p:spPr>
            <a:xfrm>
              <a:off x="1228679"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
            <p:cNvSpPr/>
            <p:nvPr/>
          </p:nvSpPr>
          <p:spPr>
            <a:xfrm>
              <a:off x="1317466"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
            <p:cNvSpPr/>
            <p:nvPr/>
          </p:nvSpPr>
          <p:spPr>
            <a:xfrm>
              <a:off x="873527"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
            <p:cNvSpPr/>
            <p:nvPr/>
          </p:nvSpPr>
          <p:spPr>
            <a:xfrm>
              <a:off x="962315"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
            <p:cNvSpPr/>
            <p:nvPr/>
          </p:nvSpPr>
          <p:spPr>
            <a:xfrm>
              <a:off x="1051103"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
            <p:cNvSpPr/>
            <p:nvPr/>
          </p:nvSpPr>
          <p:spPr>
            <a:xfrm>
              <a:off x="1139891"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
            <p:cNvSpPr/>
            <p:nvPr/>
          </p:nvSpPr>
          <p:spPr>
            <a:xfrm>
              <a:off x="1228679"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
            <p:cNvSpPr/>
            <p:nvPr/>
          </p:nvSpPr>
          <p:spPr>
            <a:xfrm>
              <a:off x="1317466"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
            <p:cNvSpPr/>
            <p:nvPr/>
          </p:nvSpPr>
          <p:spPr>
            <a:xfrm>
              <a:off x="873527"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
            <p:cNvSpPr/>
            <p:nvPr/>
          </p:nvSpPr>
          <p:spPr>
            <a:xfrm>
              <a:off x="962315"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
            <p:cNvSpPr/>
            <p:nvPr/>
          </p:nvSpPr>
          <p:spPr>
            <a:xfrm>
              <a:off x="1051103"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
            <p:cNvSpPr/>
            <p:nvPr/>
          </p:nvSpPr>
          <p:spPr>
            <a:xfrm>
              <a:off x="1139891"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
            <p:cNvSpPr/>
            <p:nvPr/>
          </p:nvSpPr>
          <p:spPr>
            <a:xfrm>
              <a:off x="1228679"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
            <p:cNvSpPr/>
            <p:nvPr/>
          </p:nvSpPr>
          <p:spPr>
            <a:xfrm>
              <a:off x="1317466"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
            <p:cNvSpPr/>
            <p:nvPr/>
          </p:nvSpPr>
          <p:spPr>
            <a:xfrm>
              <a:off x="873527"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
            <p:cNvSpPr/>
            <p:nvPr/>
          </p:nvSpPr>
          <p:spPr>
            <a:xfrm>
              <a:off x="962315"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
            <p:cNvSpPr/>
            <p:nvPr/>
          </p:nvSpPr>
          <p:spPr>
            <a:xfrm>
              <a:off x="1051103"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
            <p:cNvSpPr/>
            <p:nvPr/>
          </p:nvSpPr>
          <p:spPr>
            <a:xfrm>
              <a:off x="1139891"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
            <p:cNvSpPr/>
            <p:nvPr/>
          </p:nvSpPr>
          <p:spPr>
            <a:xfrm>
              <a:off x="1228679"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
            <p:cNvSpPr/>
            <p:nvPr/>
          </p:nvSpPr>
          <p:spPr>
            <a:xfrm>
              <a:off x="1317466"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
            <p:cNvSpPr/>
            <p:nvPr/>
          </p:nvSpPr>
          <p:spPr>
            <a:xfrm>
              <a:off x="873527"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
            <p:cNvSpPr/>
            <p:nvPr/>
          </p:nvSpPr>
          <p:spPr>
            <a:xfrm>
              <a:off x="962315"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
            <p:cNvSpPr/>
            <p:nvPr/>
          </p:nvSpPr>
          <p:spPr>
            <a:xfrm>
              <a:off x="1051103"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
            <p:cNvSpPr/>
            <p:nvPr/>
          </p:nvSpPr>
          <p:spPr>
            <a:xfrm>
              <a:off x="1139891"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
            <p:cNvSpPr/>
            <p:nvPr/>
          </p:nvSpPr>
          <p:spPr>
            <a:xfrm>
              <a:off x="1228679"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
            <p:cNvSpPr/>
            <p:nvPr/>
          </p:nvSpPr>
          <p:spPr>
            <a:xfrm>
              <a:off x="1317466"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
            <p:cNvSpPr/>
            <p:nvPr/>
          </p:nvSpPr>
          <p:spPr>
            <a:xfrm>
              <a:off x="873527"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
            <p:cNvSpPr/>
            <p:nvPr/>
          </p:nvSpPr>
          <p:spPr>
            <a:xfrm>
              <a:off x="962315"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
            <p:cNvSpPr/>
            <p:nvPr/>
          </p:nvSpPr>
          <p:spPr>
            <a:xfrm>
              <a:off x="1051103"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
            <p:cNvSpPr/>
            <p:nvPr/>
          </p:nvSpPr>
          <p:spPr>
            <a:xfrm>
              <a:off x="1139891"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
            <p:cNvSpPr/>
            <p:nvPr/>
          </p:nvSpPr>
          <p:spPr>
            <a:xfrm>
              <a:off x="1228679"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
            <p:cNvSpPr/>
            <p:nvPr/>
          </p:nvSpPr>
          <p:spPr>
            <a:xfrm>
              <a:off x="1317466"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
            <p:cNvSpPr/>
            <p:nvPr/>
          </p:nvSpPr>
          <p:spPr>
            <a:xfrm>
              <a:off x="873527"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
            <p:cNvSpPr/>
            <p:nvPr/>
          </p:nvSpPr>
          <p:spPr>
            <a:xfrm>
              <a:off x="962315"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
            <p:cNvSpPr/>
            <p:nvPr/>
          </p:nvSpPr>
          <p:spPr>
            <a:xfrm>
              <a:off x="1051103"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
            <p:cNvSpPr/>
            <p:nvPr/>
          </p:nvSpPr>
          <p:spPr>
            <a:xfrm>
              <a:off x="1139891"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
            <p:cNvSpPr/>
            <p:nvPr/>
          </p:nvSpPr>
          <p:spPr>
            <a:xfrm>
              <a:off x="1228679"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
            <p:cNvSpPr/>
            <p:nvPr/>
          </p:nvSpPr>
          <p:spPr>
            <a:xfrm>
              <a:off x="1317466"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
            <p:cNvSpPr/>
            <p:nvPr/>
          </p:nvSpPr>
          <p:spPr>
            <a:xfrm>
              <a:off x="1406254"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
            <p:cNvSpPr/>
            <p:nvPr/>
          </p:nvSpPr>
          <p:spPr>
            <a:xfrm>
              <a:off x="1406254"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
            <p:cNvSpPr/>
            <p:nvPr/>
          </p:nvSpPr>
          <p:spPr>
            <a:xfrm>
              <a:off x="1406254"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
            <p:cNvSpPr/>
            <p:nvPr/>
          </p:nvSpPr>
          <p:spPr>
            <a:xfrm>
              <a:off x="1406254"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
            <p:cNvSpPr/>
            <p:nvPr/>
          </p:nvSpPr>
          <p:spPr>
            <a:xfrm>
              <a:off x="1406254"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
            <p:cNvSpPr/>
            <p:nvPr/>
          </p:nvSpPr>
          <p:spPr>
            <a:xfrm>
              <a:off x="1406254"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
            <p:cNvSpPr/>
            <p:nvPr/>
          </p:nvSpPr>
          <p:spPr>
            <a:xfrm>
              <a:off x="1406254"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
            <p:cNvSpPr/>
            <p:nvPr/>
          </p:nvSpPr>
          <p:spPr>
            <a:xfrm>
              <a:off x="1406254"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
            <p:cNvSpPr/>
            <p:nvPr/>
          </p:nvSpPr>
          <p:spPr>
            <a:xfrm>
              <a:off x="1406254"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
            <p:cNvSpPr/>
            <p:nvPr/>
          </p:nvSpPr>
          <p:spPr>
            <a:xfrm>
              <a:off x="1406254"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
            <p:cNvSpPr/>
            <p:nvPr/>
          </p:nvSpPr>
          <p:spPr>
            <a:xfrm>
              <a:off x="1406254"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
            <p:cNvSpPr/>
            <p:nvPr/>
          </p:nvSpPr>
          <p:spPr>
            <a:xfrm>
              <a:off x="1406254"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
            <p:cNvSpPr/>
            <p:nvPr/>
          </p:nvSpPr>
          <p:spPr>
            <a:xfrm>
              <a:off x="1406254"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
            <p:cNvSpPr/>
            <p:nvPr/>
          </p:nvSpPr>
          <p:spPr>
            <a:xfrm>
              <a:off x="1495042"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
            <p:cNvSpPr/>
            <p:nvPr/>
          </p:nvSpPr>
          <p:spPr>
            <a:xfrm>
              <a:off x="1495042"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
            <p:cNvSpPr/>
            <p:nvPr/>
          </p:nvSpPr>
          <p:spPr>
            <a:xfrm>
              <a:off x="1495042"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
            <p:cNvSpPr/>
            <p:nvPr/>
          </p:nvSpPr>
          <p:spPr>
            <a:xfrm>
              <a:off x="1495042"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
            <p:cNvSpPr/>
            <p:nvPr/>
          </p:nvSpPr>
          <p:spPr>
            <a:xfrm>
              <a:off x="1495042"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
            <p:cNvSpPr/>
            <p:nvPr/>
          </p:nvSpPr>
          <p:spPr>
            <a:xfrm>
              <a:off x="1495042"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
            <p:cNvSpPr/>
            <p:nvPr/>
          </p:nvSpPr>
          <p:spPr>
            <a:xfrm>
              <a:off x="1495042"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
            <p:cNvSpPr/>
            <p:nvPr/>
          </p:nvSpPr>
          <p:spPr>
            <a:xfrm>
              <a:off x="1495042"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
            <p:cNvSpPr/>
            <p:nvPr/>
          </p:nvSpPr>
          <p:spPr>
            <a:xfrm>
              <a:off x="1495042"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
            <p:cNvSpPr/>
            <p:nvPr/>
          </p:nvSpPr>
          <p:spPr>
            <a:xfrm>
              <a:off x="1495042"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
            <p:cNvSpPr/>
            <p:nvPr/>
          </p:nvSpPr>
          <p:spPr>
            <a:xfrm>
              <a:off x="1495042"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
            <p:cNvSpPr/>
            <p:nvPr/>
          </p:nvSpPr>
          <p:spPr>
            <a:xfrm>
              <a:off x="1495042"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
            <p:cNvSpPr/>
            <p:nvPr/>
          </p:nvSpPr>
          <p:spPr>
            <a:xfrm>
              <a:off x="1495042"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
            <p:cNvSpPr/>
            <p:nvPr/>
          </p:nvSpPr>
          <p:spPr>
            <a:xfrm>
              <a:off x="1583830"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
            <p:cNvSpPr/>
            <p:nvPr/>
          </p:nvSpPr>
          <p:spPr>
            <a:xfrm>
              <a:off x="1583830"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
            <p:cNvSpPr/>
            <p:nvPr/>
          </p:nvSpPr>
          <p:spPr>
            <a:xfrm>
              <a:off x="1583830"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
            <p:cNvSpPr/>
            <p:nvPr/>
          </p:nvSpPr>
          <p:spPr>
            <a:xfrm>
              <a:off x="1583830"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
            <p:cNvSpPr/>
            <p:nvPr/>
          </p:nvSpPr>
          <p:spPr>
            <a:xfrm>
              <a:off x="1583830"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
            <p:cNvSpPr/>
            <p:nvPr/>
          </p:nvSpPr>
          <p:spPr>
            <a:xfrm>
              <a:off x="1583830"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
            <p:cNvSpPr/>
            <p:nvPr/>
          </p:nvSpPr>
          <p:spPr>
            <a:xfrm>
              <a:off x="1583830"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
            <p:cNvSpPr/>
            <p:nvPr/>
          </p:nvSpPr>
          <p:spPr>
            <a:xfrm>
              <a:off x="1583830"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
            <p:cNvSpPr/>
            <p:nvPr/>
          </p:nvSpPr>
          <p:spPr>
            <a:xfrm>
              <a:off x="1583830"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
            <p:cNvSpPr/>
            <p:nvPr/>
          </p:nvSpPr>
          <p:spPr>
            <a:xfrm>
              <a:off x="1583830"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
            <p:cNvSpPr/>
            <p:nvPr/>
          </p:nvSpPr>
          <p:spPr>
            <a:xfrm>
              <a:off x="1583830"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
            <p:cNvSpPr/>
            <p:nvPr/>
          </p:nvSpPr>
          <p:spPr>
            <a:xfrm>
              <a:off x="1583830"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
            <p:cNvSpPr/>
            <p:nvPr/>
          </p:nvSpPr>
          <p:spPr>
            <a:xfrm>
              <a:off x="1583830"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
            <p:cNvSpPr/>
            <p:nvPr/>
          </p:nvSpPr>
          <p:spPr>
            <a:xfrm>
              <a:off x="1672617"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
            <p:cNvSpPr/>
            <p:nvPr/>
          </p:nvSpPr>
          <p:spPr>
            <a:xfrm>
              <a:off x="1672617"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
            <p:cNvSpPr/>
            <p:nvPr/>
          </p:nvSpPr>
          <p:spPr>
            <a:xfrm>
              <a:off x="1672617"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
            <p:cNvSpPr/>
            <p:nvPr/>
          </p:nvSpPr>
          <p:spPr>
            <a:xfrm>
              <a:off x="1672617"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
            <p:cNvSpPr/>
            <p:nvPr/>
          </p:nvSpPr>
          <p:spPr>
            <a:xfrm>
              <a:off x="1672617"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
            <p:cNvSpPr/>
            <p:nvPr/>
          </p:nvSpPr>
          <p:spPr>
            <a:xfrm>
              <a:off x="1672617"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
            <p:cNvSpPr/>
            <p:nvPr/>
          </p:nvSpPr>
          <p:spPr>
            <a:xfrm>
              <a:off x="1672617"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
            <p:cNvSpPr/>
            <p:nvPr/>
          </p:nvSpPr>
          <p:spPr>
            <a:xfrm>
              <a:off x="1672617"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
            <p:cNvSpPr/>
            <p:nvPr/>
          </p:nvSpPr>
          <p:spPr>
            <a:xfrm>
              <a:off x="1672617"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
            <p:cNvSpPr/>
            <p:nvPr/>
          </p:nvSpPr>
          <p:spPr>
            <a:xfrm>
              <a:off x="1672617"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
            <p:cNvSpPr/>
            <p:nvPr/>
          </p:nvSpPr>
          <p:spPr>
            <a:xfrm>
              <a:off x="1672617"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
            <p:cNvSpPr/>
            <p:nvPr/>
          </p:nvSpPr>
          <p:spPr>
            <a:xfrm>
              <a:off x="1672617"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
            <p:cNvSpPr/>
            <p:nvPr/>
          </p:nvSpPr>
          <p:spPr>
            <a:xfrm>
              <a:off x="1672617"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
            <p:cNvSpPr/>
            <p:nvPr/>
          </p:nvSpPr>
          <p:spPr>
            <a:xfrm>
              <a:off x="873527"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
            <p:cNvSpPr/>
            <p:nvPr/>
          </p:nvSpPr>
          <p:spPr>
            <a:xfrm>
              <a:off x="962315"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
            <p:cNvSpPr/>
            <p:nvPr/>
          </p:nvSpPr>
          <p:spPr>
            <a:xfrm>
              <a:off x="1051103"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
            <p:cNvSpPr/>
            <p:nvPr/>
          </p:nvSpPr>
          <p:spPr>
            <a:xfrm>
              <a:off x="1139891"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
            <p:cNvSpPr/>
            <p:nvPr/>
          </p:nvSpPr>
          <p:spPr>
            <a:xfrm>
              <a:off x="1228679"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
            <p:cNvSpPr/>
            <p:nvPr/>
          </p:nvSpPr>
          <p:spPr>
            <a:xfrm>
              <a:off x="1317466"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
            <p:cNvSpPr/>
            <p:nvPr/>
          </p:nvSpPr>
          <p:spPr>
            <a:xfrm>
              <a:off x="1406254"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7"/>
            <p:cNvSpPr/>
            <p:nvPr/>
          </p:nvSpPr>
          <p:spPr>
            <a:xfrm>
              <a:off x="1495042"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
            <p:cNvSpPr/>
            <p:nvPr/>
          </p:nvSpPr>
          <p:spPr>
            <a:xfrm>
              <a:off x="1583830"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
            <p:cNvSpPr/>
            <p:nvPr/>
          </p:nvSpPr>
          <p:spPr>
            <a:xfrm>
              <a:off x="1672617"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
            <p:cNvSpPr/>
            <p:nvPr/>
          </p:nvSpPr>
          <p:spPr>
            <a:xfrm>
              <a:off x="873527"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
            <p:cNvSpPr/>
            <p:nvPr/>
          </p:nvSpPr>
          <p:spPr>
            <a:xfrm>
              <a:off x="962315"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
            <p:cNvSpPr/>
            <p:nvPr/>
          </p:nvSpPr>
          <p:spPr>
            <a:xfrm>
              <a:off x="1051103"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
            <p:cNvSpPr/>
            <p:nvPr/>
          </p:nvSpPr>
          <p:spPr>
            <a:xfrm>
              <a:off x="1139891"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
            <p:cNvSpPr/>
            <p:nvPr/>
          </p:nvSpPr>
          <p:spPr>
            <a:xfrm>
              <a:off x="1228679"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
            <p:cNvSpPr/>
            <p:nvPr/>
          </p:nvSpPr>
          <p:spPr>
            <a:xfrm>
              <a:off x="1317466"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
            <p:cNvSpPr/>
            <p:nvPr/>
          </p:nvSpPr>
          <p:spPr>
            <a:xfrm>
              <a:off x="1406254"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
            <p:cNvSpPr/>
            <p:nvPr/>
          </p:nvSpPr>
          <p:spPr>
            <a:xfrm>
              <a:off x="1495042"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
            <p:cNvSpPr/>
            <p:nvPr/>
          </p:nvSpPr>
          <p:spPr>
            <a:xfrm>
              <a:off x="1583830"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
            <p:cNvSpPr/>
            <p:nvPr/>
          </p:nvSpPr>
          <p:spPr>
            <a:xfrm>
              <a:off x="1672617"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
            <p:cNvSpPr/>
            <p:nvPr/>
          </p:nvSpPr>
          <p:spPr>
            <a:xfrm>
              <a:off x="784740" y="31064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
            <p:cNvSpPr/>
            <p:nvPr/>
          </p:nvSpPr>
          <p:spPr>
            <a:xfrm>
              <a:off x="784740" y="320441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
            <p:cNvSpPr/>
            <p:nvPr/>
          </p:nvSpPr>
          <p:spPr>
            <a:xfrm>
              <a:off x="784740" y="330234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
            <p:cNvSpPr/>
            <p:nvPr/>
          </p:nvSpPr>
          <p:spPr>
            <a:xfrm>
              <a:off x="784740" y="340028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
            <p:cNvSpPr/>
            <p:nvPr/>
          </p:nvSpPr>
          <p:spPr>
            <a:xfrm>
              <a:off x="784740" y="349821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
            <p:cNvSpPr/>
            <p:nvPr/>
          </p:nvSpPr>
          <p:spPr>
            <a:xfrm>
              <a:off x="784740" y="359615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
            <p:cNvSpPr/>
            <p:nvPr/>
          </p:nvSpPr>
          <p:spPr>
            <a:xfrm>
              <a:off x="784740" y="369409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
            <p:cNvSpPr/>
            <p:nvPr/>
          </p:nvSpPr>
          <p:spPr>
            <a:xfrm>
              <a:off x="784740" y="379202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
            <p:cNvSpPr/>
            <p:nvPr/>
          </p:nvSpPr>
          <p:spPr>
            <a:xfrm>
              <a:off x="784740" y="3889962"/>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
            <p:cNvSpPr/>
            <p:nvPr/>
          </p:nvSpPr>
          <p:spPr>
            <a:xfrm>
              <a:off x="784740" y="3987897"/>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
            <p:cNvSpPr/>
            <p:nvPr/>
          </p:nvSpPr>
          <p:spPr>
            <a:xfrm>
              <a:off x="784740" y="408583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
            <p:cNvSpPr/>
            <p:nvPr/>
          </p:nvSpPr>
          <p:spPr>
            <a:xfrm>
              <a:off x="784740" y="4183769"/>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
            <p:cNvSpPr/>
            <p:nvPr/>
          </p:nvSpPr>
          <p:spPr>
            <a:xfrm>
              <a:off x="784740" y="428170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
            <p:cNvSpPr/>
            <p:nvPr/>
          </p:nvSpPr>
          <p:spPr>
            <a:xfrm>
              <a:off x="784740" y="437964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
            <p:cNvSpPr/>
            <p:nvPr/>
          </p:nvSpPr>
          <p:spPr>
            <a:xfrm>
              <a:off x="784740" y="447757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
            <p:cNvSpPr/>
            <p:nvPr/>
          </p:nvSpPr>
          <p:spPr>
            <a:xfrm>
              <a:off x="6465144"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
            <p:cNvSpPr/>
            <p:nvPr/>
          </p:nvSpPr>
          <p:spPr>
            <a:xfrm>
              <a:off x="6553933"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
            <p:cNvSpPr/>
            <p:nvPr/>
          </p:nvSpPr>
          <p:spPr>
            <a:xfrm>
              <a:off x="6642723"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
            <p:cNvSpPr/>
            <p:nvPr/>
          </p:nvSpPr>
          <p:spPr>
            <a:xfrm>
              <a:off x="6731512"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
            <p:cNvSpPr/>
            <p:nvPr/>
          </p:nvSpPr>
          <p:spPr>
            <a:xfrm>
              <a:off x="6820301"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
            <p:cNvSpPr/>
            <p:nvPr/>
          </p:nvSpPr>
          <p:spPr>
            <a:xfrm>
              <a:off x="6909090"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
            <p:cNvSpPr/>
            <p:nvPr/>
          </p:nvSpPr>
          <p:spPr>
            <a:xfrm>
              <a:off x="6465144"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
            <p:cNvSpPr/>
            <p:nvPr/>
          </p:nvSpPr>
          <p:spPr>
            <a:xfrm>
              <a:off x="6553933"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
            <p:cNvSpPr/>
            <p:nvPr/>
          </p:nvSpPr>
          <p:spPr>
            <a:xfrm>
              <a:off x="6642723"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
            <p:cNvSpPr/>
            <p:nvPr/>
          </p:nvSpPr>
          <p:spPr>
            <a:xfrm>
              <a:off x="6731512"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
            <p:cNvSpPr/>
            <p:nvPr/>
          </p:nvSpPr>
          <p:spPr>
            <a:xfrm>
              <a:off x="6820301"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
            <p:cNvSpPr/>
            <p:nvPr/>
          </p:nvSpPr>
          <p:spPr>
            <a:xfrm>
              <a:off x="6909090"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
            <p:cNvSpPr/>
            <p:nvPr/>
          </p:nvSpPr>
          <p:spPr>
            <a:xfrm>
              <a:off x="6465144"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
            <p:cNvSpPr/>
            <p:nvPr/>
          </p:nvSpPr>
          <p:spPr>
            <a:xfrm>
              <a:off x="6553933"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
            <p:cNvSpPr/>
            <p:nvPr/>
          </p:nvSpPr>
          <p:spPr>
            <a:xfrm>
              <a:off x="6642723"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
            <p:cNvSpPr/>
            <p:nvPr/>
          </p:nvSpPr>
          <p:spPr>
            <a:xfrm>
              <a:off x="6731512"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7"/>
            <p:cNvSpPr/>
            <p:nvPr/>
          </p:nvSpPr>
          <p:spPr>
            <a:xfrm>
              <a:off x="6820301"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7"/>
            <p:cNvSpPr/>
            <p:nvPr/>
          </p:nvSpPr>
          <p:spPr>
            <a:xfrm>
              <a:off x="6909090"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7"/>
            <p:cNvSpPr/>
            <p:nvPr/>
          </p:nvSpPr>
          <p:spPr>
            <a:xfrm>
              <a:off x="6997879"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7"/>
            <p:cNvSpPr/>
            <p:nvPr/>
          </p:nvSpPr>
          <p:spPr>
            <a:xfrm>
              <a:off x="6997879"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
            <p:cNvSpPr/>
            <p:nvPr/>
          </p:nvSpPr>
          <p:spPr>
            <a:xfrm>
              <a:off x="6997879"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7"/>
            <p:cNvSpPr/>
            <p:nvPr/>
          </p:nvSpPr>
          <p:spPr>
            <a:xfrm>
              <a:off x="7086668"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7"/>
            <p:cNvSpPr/>
            <p:nvPr/>
          </p:nvSpPr>
          <p:spPr>
            <a:xfrm>
              <a:off x="7086668"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
            <p:cNvSpPr/>
            <p:nvPr/>
          </p:nvSpPr>
          <p:spPr>
            <a:xfrm>
              <a:off x="7086668"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7"/>
            <p:cNvSpPr/>
            <p:nvPr/>
          </p:nvSpPr>
          <p:spPr>
            <a:xfrm>
              <a:off x="7175458"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7"/>
            <p:cNvSpPr/>
            <p:nvPr/>
          </p:nvSpPr>
          <p:spPr>
            <a:xfrm>
              <a:off x="7175458"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7"/>
            <p:cNvSpPr/>
            <p:nvPr/>
          </p:nvSpPr>
          <p:spPr>
            <a:xfrm>
              <a:off x="7175458"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7"/>
            <p:cNvSpPr/>
            <p:nvPr/>
          </p:nvSpPr>
          <p:spPr>
            <a:xfrm>
              <a:off x="7264247"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7"/>
            <p:cNvSpPr/>
            <p:nvPr/>
          </p:nvSpPr>
          <p:spPr>
            <a:xfrm>
              <a:off x="7264247"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7"/>
            <p:cNvSpPr/>
            <p:nvPr/>
          </p:nvSpPr>
          <p:spPr>
            <a:xfrm>
              <a:off x="7264247"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
            <p:cNvSpPr/>
            <p:nvPr/>
          </p:nvSpPr>
          <p:spPr>
            <a:xfrm>
              <a:off x="7353036"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
            <p:cNvSpPr/>
            <p:nvPr/>
          </p:nvSpPr>
          <p:spPr>
            <a:xfrm>
              <a:off x="7353036"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7"/>
            <p:cNvSpPr/>
            <p:nvPr/>
          </p:nvSpPr>
          <p:spPr>
            <a:xfrm>
              <a:off x="7353036"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7"/>
            <p:cNvSpPr/>
            <p:nvPr/>
          </p:nvSpPr>
          <p:spPr>
            <a:xfrm>
              <a:off x="7441825"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
            <p:cNvSpPr/>
            <p:nvPr/>
          </p:nvSpPr>
          <p:spPr>
            <a:xfrm>
              <a:off x="7441825"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
            <p:cNvSpPr/>
            <p:nvPr/>
          </p:nvSpPr>
          <p:spPr>
            <a:xfrm>
              <a:off x="7441825"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
            <p:cNvSpPr/>
            <p:nvPr/>
          </p:nvSpPr>
          <p:spPr>
            <a:xfrm>
              <a:off x="7530614"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7"/>
            <p:cNvSpPr/>
            <p:nvPr/>
          </p:nvSpPr>
          <p:spPr>
            <a:xfrm>
              <a:off x="7530614"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
            <p:cNvSpPr/>
            <p:nvPr/>
          </p:nvSpPr>
          <p:spPr>
            <a:xfrm>
              <a:off x="7530614"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
            <p:cNvSpPr/>
            <p:nvPr/>
          </p:nvSpPr>
          <p:spPr>
            <a:xfrm>
              <a:off x="7619404"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
            <p:cNvSpPr/>
            <p:nvPr/>
          </p:nvSpPr>
          <p:spPr>
            <a:xfrm>
              <a:off x="7619404"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7"/>
            <p:cNvSpPr/>
            <p:nvPr/>
          </p:nvSpPr>
          <p:spPr>
            <a:xfrm>
              <a:off x="7619404"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7"/>
            <p:cNvSpPr/>
            <p:nvPr/>
          </p:nvSpPr>
          <p:spPr>
            <a:xfrm>
              <a:off x="7708193"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7"/>
            <p:cNvSpPr/>
            <p:nvPr/>
          </p:nvSpPr>
          <p:spPr>
            <a:xfrm>
              <a:off x="7708193"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7"/>
            <p:cNvSpPr/>
            <p:nvPr/>
          </p:nvSpPr>
          <p:spPr>
            <a:xfrm>
              <a:off x="7708193"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7"/>
            <p:cNvSpPr/>
            <p:nvPr/>
          </p:nvSpPr>
          <p:spPr>
            <a:xfrm>
              <a:off x="7796982"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7"/>
            <p:cNvSpPr/>
            <p:nvPr/>
          </p:nvSpPr>
          <p:spPr>
            <a:xfrm>
              <a:off x="7796982"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7"/>
            <p:cNvSpPr/>
            <p:nvPr/>
          </p:nvSpPr>
          <p:spPr>
            <a:xfrm>
              <a:off x="7796982"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7"/>
            <p:cNvSpPr/>
            <p:nvPr/>
          </p:nvSpPr>
          <p:spPr>
            <a:xfrm>
              <a:off x="7885771"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7"/>
            <p:cNvSpPr/>
            <p:nvPr/>
          </p:nvSpPr>
          <p:spPr>
            <a:xfrm>
              <a:off x="7885771"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7"/>
            <p:cNvSpPr/>
            <p:nvPr/>
          </p:nvSpPr>
          <p:spPr>
            <a:xfrm>
              <a:off x="7885771"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7"/>
            <p:cNvSpPr/>
            <p:nvPr/>
          </p:nvSpPr>
          <p:spPr>
            <a:xfrm>
              <a:off x="7974560"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7"/>
            <p:cNvSpPr/>
            <p:nvPr/>
          </p:nvSpPr>
          <p:spPr>
            <a:xfrm>
              <a:off x="7974560"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7"/>
            <p:cNvSpPr/>
            <p:nvPr/>
          </p:nvSpPr>
          <p:spPr>
            <a:xfrm>
              <a:off x="7974560"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7"/>
            <p:cNvSpPr/>
            <p:nvPr/>
          </p:nvSpPr>
          <p:spPr>
            <a:xfrm>
              <a:off x="8063349"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7"/>
            <p:cNvSpPr/>
            <p:nvPr/>
          </p:nvSpPr>
          <p:spPr>
            <a:xfrm>
              <a:off x="8063349"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7"/>
            <p:cNvSpPr/>
            <p:nvPr/>
          </p:nvSpPr>
          <p:spPr>
            <a:xfrm>
              <a:off x="8063349"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7"/>
            <p:cNvSpPr/>
            <p:nvPr/>
          </p:nvSpPr>
          <p:spPr>
            <a:xfrm>
              <a:off x="8152139"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7"/>
            <p:cNvSpPr/>
            <p:nvPr/>
          </p:nvSpPr>
          <p:spPr>
            <a:xfrm>
              <a:off x="8152139"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7"/>
            <p:cNvSpPr/>
            <p:nvPr/>
          </p:nvSpPr>
          <p:spPr>
            <a:xfrm>
              <a:off x="8152139"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7"/>
            <p:cNvSpPr/>
            <p:nvPr/>
          </p:nvSpPr>
          <p:spPr>
            <a:xfrm>
              <a:off x="8240928"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7"/>
            <p:cNvSpPr/>
            <p:nvPr/>
          </p:nvSpPr>
          <p:spPr>
            <a:xfrm>
              <a:off x="8240928"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7"/>
            <p:cNvSpPr/>
            <p:nvPr/>
          </p:nvSpPr>
          <p:spPr>
            <a:xfrm>
              <a:off x="8240928"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7"/>
            <p:cNvSpPr/>
            <p:nvPr/>
          </p:nvSpPr>
          <p:spPr>
            <a:xfrm>
              <a:off x="8333217"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
            <p:cNvSpPr/>
            <p:nvPr/>
          </p:nvSpPr>
          <p:spPr>
            <a:xfrm>
              <a:off x="8333217"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7"/>
            <p:cNvSpPr/>
            <p:nvPr/>
          </p:nvSpPr>
          <p:spPr>
            <a:xfrm>
              <a:off x="8333217"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7"/>
            <p:cNvSpPr/>
            <p:nvPr/>
          </p:nvSpPr>
          <p:spPr>
            <a:xfrm>
              <a:off x="6376355"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
            <p:cNvSpPr/>
            <p:nvPr/>
          </p:nvSpPr>
          <p:spPr>
            <a:xfrm>
              <a:off x="6376355"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7"/>
            <p:cNvSpPr/>
            <p:nvPr/>
          </p:nvSpPr>
          <p:spPr>
            <a:xfrm>
              <a:off x="6376355"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7"/>
            <p:cNvSpPr/>
            <p:nvPr/>
          </p:nvSpPr>
          <p:spPr>
            <a:xfrm>
              <a:off x="6287566"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
            <p:cNvSpPr/>
            <p:nvPr/>
          </p:nvSpPr>
          <p:spPr>
            <a:xfrm>
              <a:off x="6287566"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
            <p:cNvSpPr/>
            <p:nvPr/>
          </p:nvSpPr>
          <p:spPr>
            <a:xfrm>
              <a:off x="6287566"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
            <p:cNvSpPr/>
            <p:nvPr/>
          </p:nvSpPr>
          <p:spPr>
            <a:xfrm>
              <a:off x="6198777"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
            <p:cNvSpPr/>
            <p:nvPr/>
          </p:nvSpPr>
          <p:spPr>
            <a:xfrm>
              <a:off x="6198777"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
            <p:cNvSpPr/>
            <p:nvPr/>
          </p:nvSpPr>
          <p:spPr>
            <a:xfrm>
              <a:off x="6198777"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
            <p:cNvSpPr/>
            <p:nvPr/>
          </p:nvSpPr>
          <p:spPr>
            <a:xfrm>
              <a:off x="4246471"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
            <p:cNvSpPr/>
            <p:nvPr/>
          </p:nvSpPr>
          <p:spPr>
            <a:xfrm>
              <a:off x="4335261"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
            <p:cNvSpPr/>
            <p:nvPr/>
          </p:nvSpPr>
          <p:spPr>
            <a:xfrm>
              <a:off x="4424050"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
            <p:cNvSpPr/>
            <p:nvPr/>
          </p:nvSpPr>
          <p:spPr>
            <a:xfrm>
              <a:off x="4512839"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
            <p:cNvSpPr/>
            <p:nvPr/>
          </p:nvSpPr>
          <p:spPr>
            <a:xfrm>
              <a:off x="4601628"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
            <p:cNvSpPr/>
            <p:nvPr/>
          </p:nvSpPr>
          <p:spPr>
            <a:xfrm>
              <a:off x="4690417"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
            <p:cNvSpPr/>
            <p:nvPr/>
          </p:nvSpPr>
          <p:spPr>
            <a:xfrm>
              <a:off x="4246471"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
            <p:cNvSpPr/>
            <p:nvPr/>
          </p:nvSpPr>
          <p:spPr>
            <a:xfrm>
              <a:off x="4335261"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
            <p:cNvSpPr/>
            <p:nvPr/>
          </p:nvSpPr>
          <p:spPr>
            <a:xfrm>
              <a:off x="4424050"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
            <p:cNvSpPr/>
            <p:nvPr/>
          </p:nvSpPr>
          <p:spPr>
            <a:xfrm>
              <a:off x="4512839"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
            <p:cNvSpPr/>
            <p:nvPr/>
          </p:nvSpPr>
          <p:spPr>
            <a:xfrm>
              <a:off x="4601628"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
            <p:cNvSpPr/>
            <p:nvPr/>
          </p:nvSpPr>
          <p:spPr>
            <a:xfrm>
              <a:off x="4690417"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
            <p:cNvSpPr/>
            <p:nvPr/>
          </p:nvSpPr>
          <p:spPr>
            <a:xfrm>
              <a:off x="4246471"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
            <p:cNvSpPr/>
            <p:nvPr/>
          </p:nvSpPr>
          <p:spPr>
            <a:xfrm>
              <a:off x="4335261"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
            <p:cNvSpPr/>
            <p:nvPr/>
          </p:nvSpPr>
          <p:spPr>
            <a:xfrm>
              <a:off x="4424050"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
            <p:cNvSpPr/>
            <p:nvPr/>
          </p:nvSpPr>
          <p:spPr>
            <a:xfrm>
              <a:off x="4512839"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
            <p:cNvSpPr/>
            <p:nvPr/>
          </p:nvSpPr>
          <p:spPr>
            <a:xfrm>
              <a:off x="4601628"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
            <p:cNvSpPr/>
            <p:nvPr/>
          </p:nvSpPr>
          <p:spPr>
            <a:xfrm>
              <a:off x="4690417"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
            <p:cNvSpPr/>
            <p:nvPr/>
          </p:nvSpPr>
          <p:spPr>
            <a:xfrm>
              <a:off x="4779206"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
            <p:cNvSpPr/>
            <p:nvPr/>
          </p:nvSpPr>
          <p:spPr>
            <a:xfrm>
              <a:off x="4779206"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
            <p:cNvSpPr/>
            <p:nvPr/>
          </p:nvSpPr>
          <p:spPr>
            <a:xfrm>
              <a:off x="4779206"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
            <p:cNvSpPr/>
            <p:nvPr/>
          </p:nvSpPr>
          <p:spPr>
            <a:xfrm>
              <a:off x="4867996"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
            <p:cNvSpPr/>
            <p:nvPr/>
          </p:nvSpPr>
          <p:spPr>
            <a:xfrm>
              <a:off x="4867996"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
            <p:cNvSpPr/>
            <p:nvPr/>
          </p:nvSpPr>
          <p:spPr>
            <a:xfrm>
              <a:off x="4867996"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
            <p:cNvSpPr/>
            <p:nvPr/>
          </p:nvSpPr>
          <p:spPr>
            <a:xfrm>
              <a:off x="4956785"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
            <p:cNvSpPr/>
            <p:nvPr/>
          </p:nvSpPr>
          <p:spPr>
            <a:xfrm>
              <a:off x="4956785"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
            <p:cNvSpPr/>
            <p:nvPr/>
          </p:nvSpPr>
          <p:spPr>
            <a:xfrm>
              <a:off x="4956785"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
            <p:cNvSpPr/>
            <p:nvPr/>
          </p:nvSpPr>
          <p:spPr>
            <a:xfrm>
              <a:off x="5045574"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
            <p:cNvSpPr/>
            <p:nvPr/>
          </p:nvSpPr>
          <p:spPr>
            <a:xfrm>
              <a:off x="5045574"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
            <p:cNvSpPr/>
            <p:nvPr/>
          </p:nvSpPr>
          <p:spPr>
            <a:xfrm>
              <a:off x="5045574"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
            <p:cNvSpPr/>
            <p:nvPr/>
          </p:nvSpPr>
          <p:spPr>
            <a:xfrm>
              <a:off x="5134363"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
            <p:cNvSpPr/>
            <p:nvPr/>
          </p:nvSpPr>
          <p:spPr>
            <a:xfrm>
              <a:off x="5134363"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
            <p:cNvSpPr/>
            <p:nvPr/>
          </p:nvSpPr>
          <p:spPr>
            <a:xfrm>
              <a:off x="5134363"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
            <p:cNvSpPr/>
            <p:nvPr/>
          </p:nvSpPr>
          <p:spPr>
            <a:xfrm>
              <a:off x="5223152"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
            <p:cNvSpPr/>
            <p:nvPr/>
          </p:nvSpPr>
          <p:spPr>
            <a:xfrm>
              <a:off x="5223152"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
            <p:cNvSpPr/>
            <p:nvPr/>
          </p:nvSpPr>
          <p:spPr>
            <a:xfrm>
              <a:off x="5223152"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
            <p:cNvSpPr/>
            <p:nvPr/>
          </p:nvSpPr>
          <p:spPr>
            <a:xfrm>
              <a:off x="5311941"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
            <p:cNvSpPr/>
            <p:nvPr/>
          </p:nvSpPr>
          <p:spPr>
            <a:xfrm>
              <a:off x="5311941"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
            <p:cNvSpPr/>
            <p:nvPr/>
          </p:nvSpPr>
          <p:spPr>
            <a:xfrm>
              <a:off x="5311941"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
            <p:cNvSpPr/>
            <p:nvPr/>
          </p:nvSpPr>
          <p:spPr>
            <a:xfrm>
              <a:off x="5400731"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
            <p:cNvSpPr/>
            <p:nvPr/>
          </p:nvSpPr>
          <p:spPr>
            <a:xfrm>
              <a:off x="5400731"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
            <p:cNvSpPr/>
            <p:nvPr/>
          </p:nvSpPr>
          <p:spPr>
            <a:xfrm>
              <a:off x="5400731"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
            <p:cNvSpPr/>
            <p:nvPr/>
          </p:nvSpPr>
          <p:spPr>
            <a:xfrm>
              <a:off x="5489520"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
            <p:cNvSpPr/>
            <p:nvPr/>
          </p:nvSpPr>
          <p:spPr>
            <a:xfrm>
              <a:off x="5489520"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
            <p:cNvSpPr/>
            <p:nvPr/>
          </p:nvSpPr>
          <p:spPr>
            <a:xfrm>
              <a:off x="5489520"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
            <p:cNvSpPr/>
            <p:nvPr/>
          </p:nvSpPr>
          <p:spPr>
            <a:xfrm>
              <a:off x="5578309"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
            <p:cNvSpPr/>
            <p:nvPr/>
          </p:nvSpPr>
          <p:spPr>
            <a:xfrm>
              <a:off x="5578309"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
            <p:cNvSpPr/>
            <p:nvPr/>
          </p:nvSpPr>
          <p:spPr>
            <a:xfrm>
              <a:off x="5578309"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
            <p:cNvSpPr/>
            <p:nvPr/>
          </p:nvSpPr>
          <p:spPr>
            <a:xfrm>
              <a:off x="5667098"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
            <p:cNvSpPr/>
            <p:nvPr/>
          </p:nvSpPr>
          <p:spPr>
            <a:xfrm>
              <a:off x="5667098"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
            <p:cNvSpPr/>
            <p:nvPr/>
          </p:nvSpPr>
          <p:spPr>
            <a:xfrm>
              <a:off x="5667098"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
            <p:cNvSpPr/>
            <p:nvPr/>
          </p:nvSpPr>
          <p:spPr>
            <a:xfrm>
              <a:off x="5755887"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
            <p:cNvSpPr/>
            <p:nvPr/>
          </p:nvSpPr>
          <p:spPr>
            <a:xfrm>
              <a:off x="5755887"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
            <p:cNvSpPr/>
            <p:nvPr/>
          </p:nvSpPr>
          <p:spPr>
            <a:xfrm>
              <a:off x="5755887"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
            <p:cNvSpPr/>
            <p:nvPr/>
          </p:nvSpPr>
          <p:spPr>
            <a:xfrm>
              <a:off x="5844677"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
            <p:cNvSpPr/>
            <p:nvPr/>
          </p:nvSpPr>
          <p:spPr>
            <a:xfrm>
              <a:off x="5844677"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
            <p:cNvSpPr/>
            <p:nvPr/>
          </p:nvSpPr>
          <p:spPr>
            <a:xfrm>
              <a:off x="5844677"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
            <p:cNvSpPr/>
            <p:nvPr/>
          </p:nvSpPr>
          <p:spPr>
            <a:xfrm>
              <a:off x="5933466"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
            <p:cNvSpPr/>
            <p:nvPr/>
          </p:nvSpPr>
          <p:spPr>
            <a:xfrm>
              <a:off x="5933466"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
            <p:cNvSpPr/>
            <p:nvPr/>
          </p:nvSpPr>
          <p:spPr>
            <a:xfrm>
              <a:off x="5933466"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
            <p:cNvSpPr/>
            <p:nvPr/>
          </p:nvSpPr>
          <p:spPr>
            <a:xfrm>
              <a:off x="6022255"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
            <p:cNvSpPr/>
            <p:nvPr/>
          </p:nvSpPr>
          <p:spPr>
            <a:xfrm>
              <a:off x="6022255"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
            <p:cNvSpPr/>
            <p:nvPr/>
          </p:nvSpPr>
          <p:spPr>
            <a:xfrm>
              <a:off x="6022255"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
            <p:cNvSpPr/>
            <p:nvPr/>
          </p:nvSpPr>
          <p:spPr>
            <a:xfrm>
              <a:off x="6114544"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
            <p:cNvSpPr/>
            <p:nvPr/>
          </p:nvSpPr>
          <p:spPr>
            <a:xfrm>
              <a:off x="6114544"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
            <p:cNvSpPr/>
            <p:nvPr/>
          </p:nvSpPr>
          <p:spPr>
            <a:xfrm>
              <a:off x="6114544"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
            <p:cNvSpPr/>
            <p:nvPr/>
          </p:nvSpPr>
          <p:spPr>
            <a:xfrm>
              <a:off x="4157682"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
            <p:cNvSpPr/>
            <p:nvPr/>
          </p:nvSpPr>
          <p:spPr>
            <a:xfrm>
              <a:off x="4157682"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
            <p:cNvSpPr/>
            <p:nvPr/>
          </p:nvSpPr>
          <p:spPr>
            <a:xfrm>
              <a:off x="4157682"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
            <p:cNvSpPr/>
            <p:nvPr/>
          </p:nvSpPr>
          <p:spPr>
            <a:xfrm>
              <a:off x="4068893"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
            <p:cNvSpPr/>
            <p:nvPr/>
          </p:nvSpPr>
          <p:spPr>
            <a:xfrm>
              <a:off x="4068893"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
            <p:cNvSpPr/>
            <p:nvPr/>
          </p:nvSpPr>
          <p:spPr>
            <a:xfrm>
              <a:off x="4068893"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
            <p:cNvSpPr/>
            <p:nvPr/>
          </p:nvSpPr>
          <p:spPr>
            <a:xfrm>
              <a:off x="3980104" y="1337003"/>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
            <p:cNvSpPr/>
            <p:nvPr/>
          </p:nvSpPr>
          <p:spPr>
            <a:xfrm>
              <a:off x="3980104" y="1434941"/>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
            <p:cNvSpPr/>
            <p:nvPr/>
          </p:nvSpPr>
          <p:spPr>
            <a:xfrm>
              <a:off x="3980104" y="1532878"/>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
            <p:cNvSpPr/>
            <p:nvPr/>
          </p:nvSpPr>
          <p:spPr>
            <a:xfrm>
              <a:off x="2027752"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
            <p:cNvSpPr/>
            <p:nvPr/>
          </p:nvSpPr>
          <p:spPr>
            <a:xfrm>
              <a:off x="2116540"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
            <p:cNvSpPr/>
            <p:nvPr/>
          </p:nvSpPr>
          <p:spPr>
            <a:xfrm>
              <a:off x="2205328"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
            <p:cNvSpPr/>
            <p:nvPr/>
          </p:nvSpPr>
          <p:spPr>
            <a:xfrm>
              <a:off x="2294116"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
            <p:cNvSpPr/>
            <p:nvPr/>
          </p:nvSpPr>
          <p:spPr>
            <a:xfrm>
              <a:off x="2382904"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
            <p:cNvSpPr/>
            <p:nvPr/>
          </p:nvSpPr>
          <p:spPr>
            <a:xfrm>
              <a:off x="2471691"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
            <p:cNvSpPr/>
            <p:nvPr/>
          </p:nvSpPr>
          <p:spPr>
            <a:xfrm>
              <a:off x="2027752"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
            <p:cNvSpPr/>
            <p:nvPr/>
          </p:nvSpPr>
          <p:spPr>
            <a:xfrm>
              <a:off x="2116540"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
            <p:cNvSpPr/>
            <p:nvPr/>
          </p:nvSpPr>
          <p:spPr>
            <a:xfrm>
              <a:off x="2205328"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
            <p:cNvSpPr/>
            <p:nvPr/>
          </p:nvSpPr>
          <p:spPr>
            <a:xfrm>
              <a:off x="2294116"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
            <p:cNvSpPr/>
            <p:nvPr/>
          </p:nvSpPr>
          <p:spPr>
            <a:xfrm>
              <a:off x="2382904"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
            <p:cNvSpPr/>
            <p:nvPr/>
          </p:nvSpPr>
          <p:spPr>
            <a:xfrm>
              <a:off x="2471691"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
            <p:cNvSpPr/>
            <p:nvPr/>
          </p:nvSpPr>
          <p:spPr>
            <a:xfrm>
              <a:off x="2027752"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
            <p:cNvSpPr/>
            <p:nvPr/>
          </p:nvSpPr>
          <p:spPr>
            <a:xfrm>
              <a:off x="2116540"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
            <p:cNvSpPr/>
            <p:nvPr/>
          </p:nvSpPr>
          <p:spPr>
            <a:xfrm>
              <a:off x="2205328"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
            <p:cNvSpPr/>
            <p:nvPr/>
          </p:nvSpPr>
          <p:spPr>
            <a:xfrm>
              <a:off x="2294116"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
            <p:cNvSpPr/>
            <p:nvPr/>
          </p:nvSpPr>
          <p:spPr>
            <a:xfrm>
              <a:off x="2382904"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
            <p:cNvSpPr/>
            <p:nvPr/>
          </p:nvSpPr>
          <p:spPr>
            <a:xfrm>
              <a:off x="2471691"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
            <p:cNvSpPr/>
            <p:nvPr/>
          </p:nvSpPr>
          <p:spPr>
            <a:xfrm>
              <a:off x="2560479"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
            <p:cNvSpPr/>
            <p:nvPr/>
          </p:nvSpPr>
          <p:spPr>
            <a:xfrm>
              <a:off x="2560479"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
            <p:cNvSpPr/>
            <p:nvPr/>
          </p:nvSpPr>
          <p:spPr>
            <a:xfrm>
              <a:off x="2560479"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
            <p:cNvSpPr/>
            <p:nvPr/>
          </p:nvSpPr>
          <p:spPr>
            <a:xfrm>
              <a:off x="2649267"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
            <p:cNvSpPr/>
            <p:nvPr/>
          </p:nvSpPr>
          <p:spPr>
            <a:xfrm>
              <a:off x="2649267"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
            <p:cNvSpPr/>
            <p:nvPr/>
          </p:nvSpPr>
          <p:spPr>
            <a:xfrm>
              <a:off x="2649267"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
            <p:cNvSpPr/>
            <p:nvPr/>
          </p:nvSpPr>
          <p:spPr>
            <a:xfrm>
              <a:off x="2738055"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
            <p:cNvSpPr/>
            <p:nvPr/>
          </p:nvSpPr>
          <p:spPr>
            <a:xfrm>
              <a:off x="2738055"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
            <p:cNvSpPr/>
            <p:nvPr/>
          </p:nvSpPr>
          <p:spPr>
            <a:xfrm>
              <a:off x="2738055"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
            <p:cNvSpPr/>
            <p:nvPr/>
          </p:nvSpPr>
          <p:spPr>
            <a:xfrm>
              <a:off x="2826842"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
            <p:cNvSpPr/>
            <p:nvPr/>
          </p:nvSpPr>
          <p:spPr>
            <a:xfrm>
              <a:off x="2826842"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
            <p:cNvSpPr/>
            <p:nvPr/>
          </p:nvSpPr>
          <p:spPr>
            <a:xfrm>
              <a:off x="2826842"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
            <p:cNvSpPr/>
            <p:nvPr/>
          </p:nvSpPr>
          <p:spPr>
            <a:xfrm>
              <a:off x="2915630"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
            <p:cNvSpPr/>
            <p:nvPr/>
          </p:nvSpPr>
          <p:spPr>
            <a:xfrm>
              <a:off x="2915630"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
            <p:cNvSpPr/>
            <p:nvPr/>
          </p:nvSpPr>
          <p:spPr>
            <a:xfrm>
              <a:off x="2915630"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
            <p:cNvSpPr/>
            <p:nvPr/>
          </p:nvSpPr>
          <p:spPr>
            <a:xfrm>
              <a:off x="3004418"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
            <p:cNvSpPr/>
            <p:nvPr/>
          </p:nvSpPr>
          <p:spPr>
            <a:xfrm>
              <a:off x="3004418"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
            <p:cNvSpPr/>
            <p:nvPr/>
          </p:nvSpPr>
          <p:spPr>
            <a:xfrm>
              <a:off x="3004418"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
            <p:cNvSpPr/>
            <p:nvPr/>
          </p:nvSpPr>
          <p:spPr>
            <a:xfrm>
              <a:off x="3093206"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
            <p:cNvSpPr/>
            <p:nvPr/>
          </p:nvSpPr>
          <p:spPr>
            <a:xfrm>
              <a:off x="3093206"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
            <p:cNvSpPr/>
            <p:nvPr/>
          </p:nvSpPr>
          <p:spPr>
            <a:xfrm>
              <a:off x="3093206"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
            <p:cNvSpPr/>
            <p:nvPr/>
          </p:nvSpPr>
          <p:spPr>
            <a:xfrm>
              <a:off x="3181993"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
            <p:cNvSpPr/>
            <p:nvPr/>
          </p:nvSpPr>
          <p:spPr>
            <a:xfrm>
              <a:off x="3181993"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
            <p:cNvSpPr/>
            <p:nvPr/>
          </p:nvSpPr>
          <p:spPr>
            <a:xfrm>
              <a:off x="3181993"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
            <p:cNvSpPr/>
            <p:nvPr/>
          </p:nvSpPr>
          <p:spPr>
            <a:xfrm>
              <a:off x="3270781"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
            <p:cNvSpPr/>
            <p:nvPr/>
          </p:nvSpPr>
          <p:spPr>
            <a:xfrm>
              <a:off x="3270781"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
            <p:cNvSpPr/>
            <p:nvPr/>
          </p:nvSpPr>
          <p:spPr>
            <a:xfrm>
              <a:off x="3270781"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
            <p:cNvSpPr/>
            <p:nvPr/>
          </p:nvSpPr>
          <p:spPr>
            <a:xfrm>
              <a:off x="3359569"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
            <p:cNvSpPr/>
            <p:nvPr/>
          </p:nvSpPr>
          <p:spPr>
            <a:xfrm>
              <a:off x="3359569"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
            <p:cNvSpPr/>
            <p:nvPr/>
          </p:nvSpPr>
          <p:spPr>
            <a:xfrm>
              <a:off x="3359569"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
            <p:cNvSpPr/>
            <p:nvPr/>
          </p:nvSpPr>
          <p:spPr>
            <a:xfrm>
              <a:off x="3448357"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
            <p:cNvSpPr/>
            <p:nvPr/>
          </p:nvSpPr>
          <p:spPr>
            <a:xfrm>
              <a:off x="3448357"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
            <p:cNvSpPr/>
            <p:nvPr/>
          </p:nvSpPr>
          <p:spPr>
            <a:xfrm>
              <a:off x="3448357"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
            <p:cNvSpPr/>
            <p:nvPr/>
          </p:nvSpPr>
          <p:spPr>
            <a:xfrm>
              <a:off x="3537144"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
            <p:cNvSpPr/>
            <p:nvPr/>
          </p:nvSpPr>
          <p:spPr>
            <a:xfrm>
              <a:off x="3537144"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
            <p:cNvSpPr/>
            <p:nvPr/>
          </p:nvSpPr>
          <p:spPr>
            <a:xfrm>
              <a:off x="3537144"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
            <p:cNvSpPr/>
            <p:nvPr/>
          </p:nvSpPr>
          <p:spPr>
            <a:xfrm>
              <a:off x="3625932"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
            <p:cNvSpPr/>
            <p:nvPr/>
          </p:nvSpPr>
          <p:spPr>
            <a:xfrm>
              <a:off x="3625932"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
            <p:cNvSpPr/>
            <p:nvPr/>
          </p:nvSpPr>
          <p:spPr>
            <a:xfrm>
              <a:off x="3625932"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
            <p:cNvSpPr/>
            <p:nvPr/>
          </p:nvSpPr>
          <p:spPr>
            <a:xfrm>
              <a:off x="3714720"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
            <p:cNvSpPr/>
            <p:nvPr/>
          </p:nvSpPr>
          <p:spPr>
            <a:xfrm>
              <a:off x="3714720"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
            <p:cNvSpPr/>
            <p:nvPr/>
          </p:nvSpPr>
          <p:spPr>
            <a:xfrm>
              <a:off x="3714720"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
            <p:cNvSpPr/>
            <p:nvPr/>
          </p:nvSpPr>
          <p:spPr>
            <a:xfrm>
              <a:off x="3803508"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
            <p:cNvSpPr/>
            <p:nvPr/>
          </p:nvSpPr>
          <p:spPr>
            <a:xfrm>
              <a:off x="3803508"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
            <p:cNvSpPr/>
            <p:nvPr/>
          </p:nvSpPr>
          <p:spPr>
            <a:xfrm>
              <a:off x="3803508"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
            <p:cNvSpPr/>
            <p:nvPr/>
          </p:nvSpPr>
          <p:spPr>
            <a:xfrm>
              <a:off x="3895796"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
            <p:cNvSpPr/>
            <p:nvPr/>
          </p:nvSpPr>
          <p:spPr>
            <a:xfrm>
              <a:off x="3895796"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
            <p:cNvSpPr/>
            <p:nvPr/>
          </p:nvSpPr>
          <p:spPr>
            <a:xfrm>
              <a:off x="3895796"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
            <p:cNvSpPr/>
            <p:nvPr/>
          </p:nvSpPr>
          <p:spPr>
            <a:xfrm>
              <a:off x="1938965"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
            <p:cNvSpPr/>
            <p:nvPr/>
          </p:nvSpPr>
          <p:spPr>
            <a:xfrm>
              <a:off x="1938965"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
            <p:cNvSpPr/>
            <p:nvPr/>
          </p:nvSpPr>
          <p:spPr>
            <a:xfrm>
              <a:off x="1938965"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
            <p:cNvSpPr/>
            <p:nvPr/>
          </p:nvSpPr>
          <p:spPr>
            <a:xfrm>
              <a:off x="1850177"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
            <p:cNvSpPr/>
            <p:nvPr/>
          </p:nvSpPr>
          <p:spPr>
            <a:xfrm>
              <a:off x="1850177"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
            <p:cNvSpPr/>
            <p:nvPr/>
          </p:nvSpPr>
          <p:spPr>
            <a:xfrm>
              <a:off x="1850177"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
            <p:cNvSpPr/>
            <p:nvPr/>
          </p:nvSpPr>
          <p:spPr>
            <a:xfrm>
              <a:off x="1761389"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
            <p:cNvSpPr/>
            <p:nvPr/>
          </p:nvSpPr>
          <p:spPr>
            <a:xfrm>
              <a:off x="1761389"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
            <p:cNvSpPr/>
            <p:nvPr/>
          </p:nvSpPr>
          <p:spPr>
            <a:xfrm>
              <a:off x="1761389"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
            <p:cNvSpPr/>
            <p:nvPr/>
          </p:nvSpPr>
          <p:spPr>
            <a:xfrm>
              <a:off x="873527"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
            <p:cNvSpPr/>
            <p:nvPr/>
          </p:nvSpPr>
          <p:spPr>
            <a:xfrm>
              <a:off x="962315"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
            <p:cNvSpPr/>
            <p:nvPr/>
          </p:nvSpPr>
          <p:spPr>
            <a:xfrm>
              <a:off x="1051103"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
            <p:cNvSpPr/>
            <p:nvPr/>
          </p:nvSpPr>
          <p:spPr>
            <a:xfrm>
              <a:off x="1139891"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
            <p:cNvSpPr/>
            <p:nvPr/>
          </p:nvSpPr>
          <p:spPr>
            <a:xfrm>
              <a:off x="1228679"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
            <p:cNvSpPr/>
            <p:nvPr/>
          </p:nvSpPr>
          <p:spPr>
            <a:xfrm>
              <a:off x="1317466"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
            <p:cNvSpPr/>
            <p:nvPr/>
          </p:nvSpPr>
          <p:spPr>
            <a:xfrm>
              <a:off x="873527"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
            <p:cNvSpPr/>
            <p:nvPr/>
          </p:nvSpPr>
          <p:spPr>
            <a:xfrm>
              <a:off x="962315"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
            <p:cNvSpPr/>
            <p:nvPr/>
          </p:nvSpPr>
          <p:spPr>
            <a:xfrm>
              <a:off x="1051103"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
            <p:cNvSpPr/>
            <p:nvPr/>
          </p:nvSpPr>
          <p:spPr>
            <a:xfrm>
              <a:off x="1139891"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
            <p:cNvSpPr/>
            <p:nvPr/>
          </p:nvSpPr>
          <p:spPr>
            <a:xfrm>
              <a:off x="1228679"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
            <p:cNvSpPr/>
            <p:nvPr/>
          </p:nvSpPr>
          <p:spPr>
            <a:xfrm>
              <a:off x="1317466"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
            <p:cNvSpPr/>
            <p:nvPr/>
          </p:nvSpPr>
          <p:spPr>
            <a:xfrm>
              <a:off x="873527"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
            <p:cNvSpPr/>
            <p:nvPr/>
          </p:nvSpPr>
          <p:spPr>
            <a:xfrm>
              <a:off x="962315"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
            <p:cNvSpPr/>
            <p:nvPr/>
          </p:nvSpPr>
          <p:spPr>
            <a:xfrm>
              <a:off x="1051103"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
            <p:cNvSpPr/>
            <p:nvPr/>
          </p:nvSpPr>
          <p:spPr>
            <a:xfrm>
              <a:off x="1139891"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
            <p:cNvSpPr/>
            <p:nvPr/>
          </p:nvSpPr>
          <p:spPr>
            <a:xfrm>
              <a:off x="1228679"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
            <p:cNvSpPr/>
            <p:nvPr/>
          </p:nvSpPr>
          <p:spPr>
            <a:xfrm>
              <a:off x="1317466"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
            <p:cNvSpPr/>
            <p:nvPr/>
          </p:nvSpPr>
          <p:spPr>
            <a:xfrm>
              <a:off x="1406254"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
            <p:cNvSpPr/>
            <p:nvPr/>
          </p:nvSpPr>
          <p:spPr>
            <a:xfrm>
              <a:off x="1406254"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
            <p:cNvSpPr/>
            <p:nvPr/>
          </p:nvSpPr>
          <p:spPr>
            <a:xfrm>
              <a:off x="1406254"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
            <p:cNvSpPr/>
            <p:nvPr/>
          </p:nvSpPr>
          <p:spPr>
            <a:xfrm>
              <a:off x="1495042"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
            <p:cNvSpPr/>
            <p:nvPr/>
          </p:nvSpPr>
          <p:spPr>
            <a:xfrm>
              <a:off x="1495042"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
            <p:cNvSpPr/>
            <p:nvPr/>
          </p:nvSpPr>
          <p:spPr>
            <a:xfrm>
              <a:off x="1495042"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
            <p:cNvSpPr/>
            <p:nvPr/>
          </p:nvSpPr>
          <p:spPr>
            <a:xfrm>
              <a:off x="1583830"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
            <p:cNvSpPr/>
            <p:nvPr/>
          </p:nvSpPr>
          <p:spPr>
            <a:xfrm>
              <a:off x="1583830"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
            <p:cNvSpPr/>
            <p:nvPr/>
          </p:nvSpPr>
          <p:spPr>
            <a:xfrm>
              <a:off x="1583830"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
            <p:cNvSpPr/>
            <p:nvPr/>
          </p:nvSpPr>
          <p:spPr>
            <a:xfrm>
              <a:off x="1672617"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
            <p:cNvSpPr/>
            <p:nvPr/>
          </p:nvSpPr>
          <p:spPr>
            <a:xfrm>
              <a:off x="1672617"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
            <p:cNvSpPr/>
            <p:nvPr/>
          </p:nvSpPr>
          <p:spPr>
            <a:xfrm>
              <a:off x="1672617"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
            <p:cNvSpPr/>
            <p:nvPr/>
          </p:nvSpPr>
          <p:spPr>
            <a:xfrm>
              <a:off x="784740" y="1336985"/>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
            <p:cNvSpPr/>
            <p:nvPr/>
          </p:nvSpPr>
          <p:spPr>
            <a:xfrm>
              <a:off x="784740" y="1434920"/>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
            <p:cNvSpPr/>
            <p:nvPr/>
          </p:nvSpPr>
          <p:spPr>
            <a:xfrm>
              <a:off x="784740" y="1532856"/>
              <a:ext cx="26100" cy="2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7" name="Google Shape;2937;p7"/>
          <p:cNvSpPr txBox="1">
            <a:spLocks noGrp="1"/>
          </p:cNvSpPr>
          <p:nvPr>
            <p:ph type="title"/>
          </p:nvPr>
        </p:nvSpPr>
        <p:spPr>
          <a:xfrm>
            <a:off x="720000" y="540000"/>
            <a:ext cx="7704000" cy="5643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8" name="Google Shape;2938;p7"/>
          <p:cNvSpPr txBox="1">
            <a:spLocks noGrp="1"/>
          </p:cNvSpPr>
          <p:nvPr>
            <p:ph type="subTitle" idx="1"/>
          </p:nvPr>
        </p:nvSpPr>
        <p:spPr>
          <a:xfrm>
            <a:off x="1465663" y="25077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39" name="Google Shape;2939;p7"/>
          <p:cNvSpPr txBox="1">
            <a:spLocks noGrp="1"/>
          </p:cNvSpPr>
          <p:nvPr>
            <p:ph type="subTitle" idx="2"/>
          </p:nvPr>
        </p:nvSpPr>
        <p:spPr>
          <a:xfrm>
            <a:off x="1465663" y="29112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0" name="Google Shape;2940;p7"/>
          <p:cNvSpPr txBox="1">
            <a:spLocks noGrp="1"/>
          </p:cNvSpPr>
          <p:nvPr>
            <p:ph type="subTitle" idx="3"/>
          </p:nvPr>
        </p:nvSpPr>
        <p:spPr>
          <a:xfrm>
            <a:off x="1465663" y="33147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1" name="Google Shape;2941;p7"/>
          <p:cNvSpPr txBox="1">
            <a:spLocks noGrp="1"/>
          </p:cNvSpPr>
          <p:nvPr>
            <p:ph type="subTitle" idx="4"/>
          </p:nvPr>
        </p:nvSpPr>
        <p:spPr>
          <a:xfrm>
            <a:off x="5149913" y="25077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2" name="Google Shape;2942;p7"/>
          <p:cNvSpPr txBox="1">
            <a:spLocks noGrp="1"/>
          </p:cNvSpPr>
          <p:nvPr>
            <p:ph type="subTitle" idx="5"/>
          </p:nvPr>
        </p:nvSpPr>
        <p:spPr>
          <a:xfrm>
            <a:off x="5149913" y="29112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3" name="Google Shape;2943;p7"/>
          <p:cNvSpPr txBox="1">
            <a:spLocks noGrp="1"/>
          </p:cNvSpPr>
          <p:nvPr>
            <p:ph type="subTitle" idx="6"/>
          </p:nvPr>
        </p:nvSpPr>
        <p:spPr>
          <a:xfrm>
            <a:off x="5149913" y="33147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4" name="Google Shape;2944;p7"/>
          <p:cNvSpPr txBox="1">
            <a:spLocks noGrp="1"/>
          </p:cNvSpPr>
          <p:nvPr>
            <p:ph type="subTitle" idx="7"/>
          </p:nvPr>
        </p:nvSpPr>
        <p:spPr>
          <a:xfrm>
            <a:off x="1465663" y="37182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5" name="Google Shape;2945;p7"/>
          <p:cNvSpPr txBox="1">
            <a:spLocks noGrp="1"/>
          </p:cNvSpPr>
          <p:nvPr>
            <p:ph type="subTitle" idx="8"/>
          </p:nvPr>
        </p:nvSpPr>
        <p:spPr>
          <a:xfrm>
            <a:off x="5149913" y="37182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6" name="Google Shape;2946;p7"/>
          <p:cNvSpPr txBox="1">
            <a:spLocks noGrp="1"/>
          </p:cNvSpPr>
          <p:nvPr>
            <p:ph type="subTitle" idx="9"/>
          </p:nvPr>
        </p:nvSpPr>
        <p:spPr>
          <a:xfrm>
            <a:off x="1465663" y="17007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7" name="Google Shape;2947;p7"/>
          <p:cNvSpPr txBox="1">
            <a:spLocks noGrp="1"/>
          </p:cNvSpPr>
          <p:nvPr>
            <p:ph type="subTitle" idx="13"/>
          </p:nvPr>
        </p:nvSpPr>
        <p:spPr>
          <a:xfrm>
            <a:off x="1465663" y="21042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8" name="Google Shape;2948;p7"/>
          <p:cNvSpPr txBox="1">
            <a:spLocks noGrp="1"/>
          </p:cNvSpPr>
          <p:nvPr>
            <p:ph type="subTitle" idx="14"/>
          </p:nvPr>
        </p:nvSpPr>
        <p:spPr>
          <a:xfrm>
            <a:off x="5149913" y="17007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9" name="Google Shape;2949;p7"/>
          <p:cNvSpPr txBox="1">
            <a:spLocks noGrp="1"/>
          </p:cNvSpPr>
          <p:nvPr>
            <p:ph type="subTitle" idx="15"/>
          </p:nvPr>
        </p:nvSpPr>
        <p:spPr>
          <a:xfrm>
            <a:off x="5149913" y="2104250"/>
            <a:ext cx="29076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071"/>
        <p:cNvGrpSpPr/>
        <p:nvPr/>
      </p:nvGrpSpPr>
      <p:grpSpPr>
        <a:xfrm>
          <a:off x="0" y="0"/>
          <a:ext cx="0" cy="0"/>
          <a:chOff x="0" y="0"/>
          <a:chExt cx="0" cy="0"/>
        </a:xfrm>
      </p:grpSpPr>
      <p:grpSp>
        <p:nvGrpSpPr>
          <p:cNvPr id="3072" name="Google Shape;3072;p17"/>
          <p:cNvGrpSpPr/>
          <p:nvPr/>
        </p:nvGrpSpPr>
        <p:grpSpPr>
          <a:xfrm>
            <a:off x="-591264" y="-708544"/>
            <a:ext cx="9770788" cy="6375829"/>
            <a:chOff x="-591264" y="-708544"/>
            <a:chExt cx="9770788" cy="6375829"/>
          </a:xfrm>
        </p:grpSpPr>
        <p:sp>
          <p:nvSpPr>
            <p:cNvPr id="3073" name="Google Shape;3073;p17"/>
            <p:cNvSpPr/>
            <p:nvPr/>
          </p:nvSpPr>
          <p:spPr>
            <a:xfrm>
              <a:off x="6622698" y="-70880"/>
              <a:ext cx="2556825" cy="1562497"/>
            </a:xfrm>
            <a:custGeom>
              <a:avLst/>
              <a:gdLst/>
              <a:ahLst/>
              <a:cxnLst/>
              <a:rect l="l" t="t" r="r" b="b"/>
              <a:pathLst>
                <a:path w="51440" h="31437" extrusionOk="0">
                  <a:moveTo>
                    <a:pt x="51440" y="0"/>
                  </a:moveTo>
                  <a:lnTo>
                    <a:pt x="2368" y="363"/>
                  </a:lnTo>
                  <a:cubicBezTo>
                    <a:pt x="4510" y="748"/>
                    <a:pt x="5991" y="2928"/>
                    <a:pt x="6168" y="5098"/>
                  </a:cubicBezTo>
                  <a:cubicBezTo>
                    <a:pt x="6344" y="7271"/>
                    <a:pt x="5483" y="9393"/>
                    <a:pt x="4409" y="11289"/>
                  </a:cubicBezTo>
                  <a:cubicBezTo>
                    <a:pt x="3336" y="13182"/>
                    <a:pt x="2032" y="14958"/>
                    <a:pt x="1187" y="16966"/>
                  </a:cubicBezTo>
                  <a:cubicBezTo>
                    <a:pt x="537" y="18519"/>
                    <a:pt x="173" y="20188"/>
                    <a:pt x="84" y="21870"/>
                  </a:cubicBezTo>
                  <a:cubicBezTo>
                    <a:pt x="0" y="23437"/>
                    <a:pt x="163" y="25047"/>
                    <a:pt x="807" y="26476"/>
                  </a:cubicBezTo>
                  <a:cubicBezTo>
                    <a:pt x="1977" y="29075"/>
                    <a:pt x="4662" y="30795"/>
                    <a:pt x="7473" y="31273"/>
                  </a:cubicBezTo>
                  <a:cubicBezTo>
                    <a:pt x="8126" y="31385"/>
                    <a:pt x="8784" y="31437"/>
                    <a:pt x="9443" y="31437"/>
                  </a:cubicBezTo>
                  <a:cubicBezTo>
                    <a:pt x="11619" y="31437"/>
                    <a:pt x="13800" y="30870"/>
                    <a:pt x="15816" y="30020"/>
                  </a:cubicBezTo>
                  <a:cubicBezTo>
                    <a:pt x="18444" y="28912"/>
                    <a:pt x="20842" y="27341"/>
                    <a:pt x="23264" y="25836"/>
                  </a:cubicBezTo>
                  <a:cubicBezTo>
                    <a:pt x="27830" y="23001"/>
                    <a:pt x="32557" y="20360"/>
                    <a:pt x="37631" y="18589"/>
                  </a:cubicBezTo>
                  <a:cubicBezTo>
                    <a:pt x="41456" y="17253"/>
                    <a:pt x="45503" y="16426"/>
                    <a:pt x="49545" y="16426"/>
                  </a:cubicBezTo>
                  <a:cubicBezTo>
                    <a:pt x="50177" y="16426"/>
                    <a:pt x="50809" y="16446"/>
                    <a:pt x="51440" y="16488"/>
                  </a:cubicBezTo>
                  <a:lnTo>
                    <a:pt x="514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4" name="Google Shape;3074;p17"/>
            <p:cNvGrpSpPr/>
            <p:nvPr/>
          </p:nvGrpSpPr>
          <p:grpSpPr>
            <a:xfrm rot="-5400000" flipH="1">
              <a:off x="8278955" y="4257254"/>
              <a:ext cx="971343" cy="829790"/>
              <a:chOff x="4137500" y="3664900"/>
              <a:chExt cx="1361950" cy="1163475"/>
            </a:xfrm>
          </p:grpSpPr>
          <p:sp>
            <p:nvSpPr>
              <p:cNvPr id="3075" name="Google Shape;3075;p17"/>
              <p:cNvSpPr/>
              <p:nvPr/>
            </p:nvSpPr>
            <p:spPr>
              <a:xfrm>
                <a:off x="5122425" y="4051825"/>
                <a:ext cx="376950" cy="776550"/>
              </a:xfrm>
              <a:custGeom>
                <a:avLst/>
                <a:gdLst/>
                <a:ahLst/>
                <a:cxnLst/>
                <a:rect l="l" t="t" r="r" b="b"/>
                <a:pathLst>
                  <a:path w="15078" h="31062" extrusionOk="0">
                    <a:moveTo>
                      <a:pt x="15077" y="1"/>
                    </a:moveTo>
                    <a:cubicBezTo>
                      <a:pt x="12971" y="1679"/>
                      <a:pt x="11020" y="3553"/>
                      <a:pt x="9286" y="5625"/>
                    </a:cubicBezTo>
                    <a:cubicBezTo>
                      <a:pt x="4726" y="11072"/>
                      <a:pt x="1700" y="17704"/>
                      <a:pt x="541" y="24709"/>
                    </a:cubicBezTo>
                    <a:cubicBezTo>
                      <a:pt x="192" y="26814"/>
                      <a:pt x="16" y="28937"/>
                      <a:pt x="1" y="31061"/>
                    </a:cubicBezTo>
                    <a:lnTo>
                      <a:pt x="711" y="31061"/>
                    </a:lnTo>
                    <a:cubicBezTo>
                      <a:pt x="748" y="25780"/>
                      <a:pt x="1836" y="20510"/>
                      <a:pt x="3921" y="15656"/>
                    </a:cubicBezTo>
                    <a:cubicBezTo>
                      <a:pt x="6388" y="9928"/>
                      <a:pt x="10267" y="4868"/>
                      <a:pt x="15077" y="912"/>
                    </a:cubicBezTo>
                    <a:lnTo>
                      <a:pt x="150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7"/>
              <p:cNvSpPr/>
              <p:nvPr/>
            </p:nvSpPr>
            <p:spPr>
              <a:xfrm>
                <a:off x="5299775" y="4281625"/>
                <a:ext cx="199600" cy="546700"/>
              </a:xfrm>
              <a:custGeom>
                <a:avLst/>
                <a:gdLst/>
                <a:ahLst/>
                <a:cxnLst/>
                <a:rect l="l" t="t" r="r" b="b"/>
                <a:pathLst>
                  <a:path w="7984" h="21868" extrusionOk="0">
                    <a:moveTo>
                      <a:pt x="7983" y="0"/>
                    </a:moveTo>
                    <a:cubicBezTo>
                      <a:pt x="4455" y="4017"/>
                      <a:pt x="1840" y="8778"/>
                      <a:pt x="705" y="14179"/>
                    </a:cubicBezTo>
                    <a:cubicBezTo>
                      <a:pt x="174" y="16711"/>
                      <a:pt x="0" y="19298"/>
                      <a:pt x="201" y="21868"/>
                    </a:cubicBezTo>
                    <a:lnTo>
                      <a:pt x="914" y="21868"/>
                    </a:lnTo>
                    <a:cubicBezTo>
                      <a:pt x="506" y="16781"/>
                      <a:pt x="1660" y="11623"/>
                      <a:pt x="3965" y="7081"/>
                    </a:cubicBezTo>
                    <a:cubicBezTo>
                      <a:pt x="5062" y="4914"/>
                      <a:pt x="6430" y="2902"/>
                      <a:pt x="7983" y="1041"/>
                    </a:cubicBezTo>
                    <a:lnTo>
                      <a:pt x="7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7"/>
              <p:cNvSpPr/>
              <p:nvPr/>
            </p:nvSpPr>
            <p:spPr>
              <a:xfrm>
                <a:off x="4734475" y="4719850"/>
                <a:ext cx="187625" cy="108525"/>
              </a:xfrm>
              <a:custGeom>
                <a:avLst/>
                <a:gdLst/>
                <a:ahLst/>
                <a:cxnLst/>
                <a:rect l="l" t="t" r="r" b="b"/>
                <a:pathLst>
                  <a:path w="7505" h="4341" extrusionOk="0">
                    <a:moveTo>
                      <a:pt x="5541" y="0"/>
                    </a:moveTo>
                    <a:cubicBezTo>
                      <a:pt x="4913" y="0"/>
                      <a:pt x="4340" y="387"/>
                      <a:pt x="3828" y="718"/>
                    </a:cubicBezTo>
                    <a:cubicBezTo>
                      <a:pt x="3198" y="1125"/>
                      <a:pt x="2601" y="1583"/>
                      <a:pt x="2042" y="2080"/>
                    </a:cubicBezTo>
                    <a:cubicBezTo>
                      <a:pt x="1280" y="2755"/>
                      <a:pt x="604" y="3521"/>
                      <a:pt x="1" y="4340"/>
                    </a:cubicBezTo>
                    <a:lnTo>
                      <a:pt x="884" y="4340"/>
                    </a:lnTo>
                    <a:cubicBezTo>
                      <a:pt x="1443" y="3637"/>
                      <a:pt x="2068" y="2984"/>
                      <a:pt x="2757" y="2396"/>
                    </a:cubicBezTo>
                    <a:cubicBezTo>
                      <a:pt x="3427" y="1823"/>
                      <a:pt x="4188" y="1225"/>
                      <a:pt x="4994" y="855"/>
                    </a:cubicBezTo>
                    <a:cubicBezTo>
                      <a:pt x="5186" y="766"/>
                      <a:pt x="5361" y="727"/>
                      <a:pt x="5520" y="727"/>
                    </a:cubicBezTo>
                    <a:cubicBezTo>
                      <a:pt x="6330" y="727"/>
                      <a:pt x="6717" y="1748"/>
                      <a:pt x="6612" y="2557"/>
                    </a:cubicBezTo>
                    <a:cubicBezTo>
                      <a:pt x="6532" y="3163"/>
                      <a:pt x="6327" y="3751"/>
                      <a:pt x="6129" y="4339"/>
                    </a:cubicBezTo>
                    <a:lnTo>
                      <a:pt x="6868" y="4339"/>
                    </a:lnTo>
                    <a:cubicBezTo>
                      <a:pt x="6999" y="3938"/>
                      <a:pt x="7130" y="3536"/>
                      <a:pt x="7227" y="3127"/>
                    </a:cubicBezTo>
                    <a:cubicBezTo>
                      <a:pt x="7505" y="1944"/>
                      <a:pt x="7204" y="191"/>
                      <a:pt x="5722" y="11"/>
                    </a:cubicBezTo>
                    <a:cubicBezTo>
                      <a:pt x="5661" y="4"/>
                      <a:pt x="5601" y="0"/>
                      <a:pt x="5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7"/>
              <p:cNvSpPr/>
              <p:nvPr/>
            </p:nvSpPr>
            <p:spPr>
              <a:xfrm>
                <a:off x="4137500" y="3664900"/>
                <a:ext cx="1361950" cy="1163475"/>
              </a:xfrm>
              <a:custGeom>
                <a:avLst/>
                <a:gdLst/>
                <a:ahLst/>
                <a:cxnLst/>
                <a:rect l="l" t="t" r="r" b="b"/>
                <a:pathLst>
                  <a:path w="54478" h="46539" extrusionOk="0">
                    <a:moveTo>
                      <a:pt x="54478" y="0"/>
                    </a:moveTo>
                    <a:cubicBezTo>
                      <a:pt x="54411" y="54"/>
                      <a:pt x="54339" y="103"/>
                      <a:pt x="54270" y="159"/>
                    </a:cubicBezTo>
                    <a:cubicBezTo>
                      <a:pt x="51579" y="2339"/>
                      <a:pt x="49252" y="4866"/>
                      <a:pt x="47234" y="7678"/>
                    </a:cubicBezTo>
                    <a:cubicBezTo>
                      <a:pt x="43443" y="12957"/>
                      <a:pt x="40731" y="18897"/>
                      <a:pt x="37437" y="24480"/>
                    </a:cubicBezTo>
                    <a:cubicBezTo>
                      <a:pt x="34084" y="30158"/>
                      <a:pt x="30002" y="35430"/>
                      <a:pt x="24066" y="38570"/>
                    </a:cubicBezTo>
                    <a:cubicBezTo>
                      <a:pt x="16966" y="42327"/>
                      <a:pt x="8790" y="43095"/>
                      <a:pt x="1363" y="45974"/>
                    </a:cubicBezTo>
                    <a:cubicBezTo>
                      <a:pt x="908" y="46151"/>
                      <a:pt x="452" y="46340"/>
                      <a:pt x="1" y="46538"/>
                    </a:cubicBezTo>
                    <a:lnTo>
                      <a:pt x="1867" y="46538"/>
                    </a:lnTo>
                    <a:cubicBezTo>
                      <a:pt x="8659" y="43946"/>
                      <a:pt x="16019" y="43063"/>
                      <a:pt x="22669" y="40042"/>
                    </a:cubicBezTo>
                    <a:cubicBezTo>
                      <a:pt x="25793" y="38622"/>
                      <a:pt x="28623" y="36694"/>
                      <a:pt x="31052" y="34270"/>
                    </a:cubicBezTo>
                    <a:cubicBezTo>
                      <a:pt x="33235" y="32088"/>
                      <a:pt x="35082" y="29587"/>
                      <a:pt x="36734" y="26987"/>
                    </a:cubicBezTo>
                    <a:cubicBezTo>
                      <a:pt x="40168" y="21585"/>
                      <a:pt x="42811" y="15720"/>
                      <a:pt x="46282" y="10340"/>
                    </a:cubicBezTo>
                    <a:cubicBezTo>
                      <a:pt x="48052" y="7593"/>
                      <a:pt x="50045" y="4986"/>
                      <a:pt x="52417" y="2727"/>
                    </a:cubicBezTo>
                    <a:cubicBezTo>
                      <a:pt x="53079" y="2094"/>
                      <a:pt x="53773" y="1497"/>
                      <a:pt x="54478" y="915"/>
                    </a:cubicBezTo>
                    <a:lnTo>
                      <a:pt x="54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9" name="Google Shape;3079;p17"/>
            <p:cNvSpPr/>
            <p:nvPr/>
          </p:nvSpPr>
          <p:spPr>
            <a:xfrm>
              <a:off x="417429" y="-708544"/>
              <a:ext cx="2423101" cy="942684"/>
            </a:xfrm>
            <a:custGeom>
              <a:avLst/>
              <a:gdLst/>
              <a:ahLst/>
              <a:cxnLst/>
              <a:rect l="l" t="t" r="r" b="b"/>
              <a:pathLst>
                <a:path w="261674" h="177363" extrusionOk="0">
                  <a:moveTo>
                    <a:pt x="1300" y="102929"/>
                  </a:moveTo>
                  <a:cubicBezTo>
                    <a:pt x="-270" y="86533"/>
                    <a:pt x="-1110" y="65092"/>
                    <a:pt x="2927" y="51033"/>
                  </a:cubicBezTo>
                  <a:cubicBezTo>
                    <a:pt x="6964" y="36974"/>
                    <a:pt x="12851" y="26574"/>
                    <a:pt x="25524" y="18573"/>
                  </a:cubicBezTo>
                  <a:cubicBezTo>
                    <a:pt x="38197" y="10572"/>
                    <a:pt x="55473" y="5929"/>
                    <a:pt x="78966" y="3027"/>
                  </a:cubicBezTo>
                  <a:cubicBezTo>
                    <a:pt x="102459" y="125"/>
                    <a:pt x="140692" y="-1076"/>
                    <a:pt x="166483" y="1160"/>
                  </a:cubicBezTo>
                  <a:cubicBezTo>
                    <a:pt x="192274" y="3396"/>
                    <a:pt x="218505" y="8117"/>
                    <a:pt x="233710" y="16442"/>
                  </a:cubicBezTo>
                  <a:cubicBezTo>
                    <a:pt x="248915" y="24768"/>
                    <a:pt x="253136" y="38172"/>
                    <a:pt x="257713" y="51113"/>
                  </a:cubicBezTo>
                  <a:cubicBezTo>
                    <a:pt x="262290" y="64054"/>
                    <a:pt x="262031" y="79426"/>
                    <a:pt x="261173" y="94086"/>
                  </a:cubicBezTo>
                  <a:cubicBezTo>
                    <a:pt x="260315" y="108747"/>
                    <a:pt x="257840" y="127442"/>
                    <a:pt x="252564" y="139076"/>
                  </a:cubicBezTo>
                  <a:cubicBezTo>
                    <a:pt x="247288" y="150710"/>
                    <a:pt x="241252" y="157796"/>
                    <a:pt x="229519" y="163889"/>
                  </a:cubicBezTo>
                  <a:cubicBezTo>
                    <a:pt x="217786" y="169983"/>
                    <a:pt x="201711" y="173485"/>
                    <a:pt x="182166" y="175637"/>
                  </a:cubicBezTo>
                  <a:cubicBezTo>
                    <a:pt x="162621" y="177789"/>
                    <a:pt x="133946" y="177615"/>
                    <a:pt x="112247" y="176800"/>
                  </a:cubicBezTo>
                  <a:cubicBezTo>
                    <a:pt x="90548" y="175985"/>
                    <a:pt x="68623" y="175312"/>
                    <a:pt x="51973" y="170747"/>
                  </a:cubicBezTo>
                  <a:cubicBezTo>
                    <a:pt x="35323" y="166182"/>
                    <a:pt x="20795" y="160714"/>
                    <a:pt x="12349" y="149411"/>
                  </a:cubicBezTo>
                  <a:cubicBezTo>
                    <a:pt x="3904" y="138108"/>
                    <a:pt x="2870" y="119325"/>
                    <a:pt x="1300" y="102929"/>
                  </a:cubicBezTo>
                  <a:close/>
                </a:path>
              </a:pathLst>
            </a:custGeom>
            <a:solidFill>
              <a:schemeClr val="accent1"/>
            </a:solidFill>
            <a:ln>
              <a:noFill/>
            </a:ln>
          </p:spPr>
        </p:sp>
        <p:sp>
          <p:nvSpPr>
            <p:cNvPr id="3080" name="Google Shape;3080;p17"/>
            <p:cNvSpPr/>
            <p:nvPr/>
          </p:nvSpPr>
          <p:spPr>
            <a:xfrm>
              <a:off x="-236700" y="3471193"/>
              <a:ext cx="1686707" cy="1426578"/>
            </a:xfrm>
            <a:custGeom>
              <a:avLst/>
              <a:gdLst/>
              <a:ahLst/>
              <a:cxnLst/>
              <a:rect l="l" t="t" r="r" b="b"/>
              <a:pathLst>
                <a:path w="27830" h="23537" extrusionOk="0">
                  <a:moveTo>
                    <a:pt x="17298" y="0"/>
                  </a:moveTo>
                  <a:cubicBezTo>
                    <a:pt x="14384" y="0"/>
                    <a:pt x="11355" y="1565"/>
                    <a:pt x="10215" y="4263"/>
                  </a:cubicBezTo>
                  <a:cubicBezTo>
                    <a:pt x="9067" y="6979"/>
                    <a:pt x="6990" y="6611"/>
                    <a:pt x="4625" y="7647"/>
                  </a:cubicBezTo>
                  <a:cubicBezTo>
                    <a:pt x="2959" y="8375"/>
                    <a:pt x="1386" y="9451"/>
                    <a:pt x="726" y="11215"/>
                  </a:cubicBezTo>
                  <a:cubicBezTo>
                    <a:pt x="1" y="13146"/>
                    <a:pt x="979" y="15440"/>
                    <a:pt x="2140" y="17005"/>
                  </a:cubicBezTo>
                  <a:cubicBezTo>
                    <a:pt x="4997" y="20853"/>
                    <a:pt x="9361" y="23010"/>
                    <a:pt x="14017" y="23450"/>
                  </a:cubicBezTo>
                  <a:cubicBezTo>
                    <a:pt x="14622" y="23508"/>
                    <a:pt x="15233" y="23537"/>
                    <a:pt x="15846" y="23537"/>
                  </a:cubicBezTo>
                  <a:cubicBezTo>
                    <a:pt x="16179" y="23537"/>
                    <a:pt x="16512" y="23528"/>
                    <a:pt x="16846" y="23511"/>
                  </a:cubicBezTo>
                  <a:cubicBezTo>
                    <a:pt x="18414" y="23430"/>
                    <a:pt x="20342" y="23086"/>
                    <a:pt x="21605" y="22071"/>
                  </a:cubicBezTo>
                  <a:cubicBezTo>
                    <a:pt x="22894" y="21034"/>
                    <a:pt x="22844" y="19262"/>
                    <a:pt x="23510" y="17874"/>
                  </a:cubicBezTo>
                  <a:cubicBezTo>
                    <a:pt x="23881" y="17099"/>
                    <a:pt x="24562" y="16489"/>
                    <a:pt x="25074" y="15777"/>
                  </a:cubicBezTo>
                  <a:cubicBezTo>
                    <a:pt x="26452" y="13867"/>
                    <a:pt x="27829" y="11289"/>
                    <a:pt x="27635" y="8858"/>
                  </a:cubicBezTo>
                  <a:cubicBezTo>
                    <a:pt x="27335" y="5106"/>
                    <a:pt x="22642" y="1118"/>
                    <a:pt x="19183" y="232"/>
                  </a:cubicBezTo>
                  <a:cubicBezTo>
                    <a:pt x="18574" y="76"/>
                    <a:pt x="17939" y="0"/>
                    <a:pt x="1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7"/>
            <p:cNvSpPr/>
            <p:nvPr/>
          </p:nvSpPr>
          <p:spPr>
            <a:xfrm rot="4234437">
              <a:off x="-1048388" y="3386351"/>
              <a:ext cx="3103544" cy="1226937"/>
            </a:xfrm>
            <a:custGeom>
              <a:avLst/>
              <a:gdLst/>
              <a:ahLst/>
              <a:cxnLst/>
              <a:rect l="l" t="t" r="r" b="b"/>
              <a:pathLst>
                <a:path w="124138" h="49076" extrusionOk="0">
                  <a:moveTo>
                    <a:pt x="124106" y="1"/>
                  </a:moveTo>
                  <a:lnTo>
                    <a:pt x="123857" y="2"/>
                  </a:lnTo>
                  <a:cubicBezTo>
                    <a:pt x="123886" y="4910"/>
                    <a:pt x="120994" y="9749"/>
                    <a:pt x="116660" y="12049"/>
                  </a:cubicBezTo>
                  <a:cubicBezTo>
                    <a:pt x="115776" y="12519"/>
                    <a:pt x="114824" y="12894"/>
                    <a:pt x="113903" y="13260"/>
                  </a:cubicBezTo>
                  <a:cubicBezTo>
                    <a:pt x="113005" y="13617"/>
                    <a:pt x="112073" y="13983"/>
                    <a:pt x="111200" y="14442"/>
                  </a:cubicBezTo>
                  <a:cubicBezTo>
                    <a:pt x="105054" y="17652"/>
                    <a:pt x="103273" y="23996"/>
                    <a:pt x="101554" y="30133"/>
                  </a:cubicBezTo>
                  <a:cubicBezTo>
                    <a:pt x="99950" y="35855"/>
                    <a:pt x="98290" y="41772"/>
                    <a:pt x="93127" y="45291"/>
                  </a:cubicBezTo>
                  <a:cubicBezTo>
                    <a:pt x="89656" y="47655"/>
                    <a:pt x="86237" y="48835"/>
                    <a:pt x="82815" y="48835"/>
                  </a:cubicBezTo>
                  <a:cubicBezTo>
                    <a:pt x="79912" y="48835"/>
                    <a:pt x="77007" y="47985"/>
                    <a:pt x="74066" y="46286"/>
                  </a:cubicBezTo>
                  <a:cubicBezTo>
                    <a:pt x="68472" y="43055"/>
                    <a:pt x="63532" y="37229"/>
                    <a:pt x="59170" y="32085"/>
                  </a:cubicBezTo>
                  <a:cubicBezTo>
                    <a:pt x="58088" y="30809"/>
                    <a:pt x="57064" y="29606"/>
                    <a:pt x="56052" y="28457"/>
                  </a:cubicBezTo>
                  <a:cubicBezTo>
                    <a:pt x="48334" y="19719"/>
                    <a:pt x="39183" y="14551"/>
                    <a:pt x="28856" y="13095"/>
                  </a:cubicBezTo>
                  <a:cubicBezTo>
                    <a:pt x="27553" y="12913"/>
                    <a:pt x="26235" y="12822"/>
                    <a:pt x="24911" y="12822"/>
                  </a:cubicBezTo>
                  <a:cubicBezTo>
                    <a:pt x="20841" y="12822"/>
                    <a:pt x="16716" y="13681"/>
                    <a:pt x="12796" y="15366"/>
                  </a:cubicBezTo>
                  <a:cubicBezTo>
                    <a:pt x="7637" y="17581"/>
                    <a:pt x="3212" y="21054"/>
                    <a:pt x="0" y="25408"/>
                  </a:cubicBezTo>
                  <a:lnTo>
                    <a:pt x="202" y="25556"/>
                  </a:lnTo>
                  <a:cubicBezTo>
                    <a:pt x="5919" y="17807"/>
                    <a:pt x="15517" y="13077"/>
                    <a:pt x="24981" y="13077"/>
                  </a:cubicBezTo>
                  <a:cubicBezTo>
                    <a:pt x="26267" y="13077"/>
                    <a:pt x="27550" y="13164"/>
                    <a:pt x="28821" y="13343"/>
                  </a:cubicBezTo>
                  <a:cubicBezTo>
                    <a:pt x="39089" y="14787"/>
                    <a:pt x="48186" y="19928"/>
                    <a:pt x="55864" y="28622"/>
                  </a:cubicBezTo>
                  <a:cubicBezTo>
                    <a:pt x="56877" y="29765"/>
                    <a:pt x="57898" y="30970"/>
                    <a:pt x="58979" y="32246"/>
                  </a:cubicBezTo>
                  <a:cubicBezTo>
                    <a:pt x="65520" y="39958"/>
                    <a:pt x="73250" y="49076"/>
                    <a:pt x="82825" y="49076"/>
                  </a:cubicBezTo>
                  <a:cubicBezTo>
                    <a:pt x="82826" y="49076"/>
                    <a:pt x="82827" y="49076"/>
                    <a:pt x="82828" y="49076"/>
                  </a:cubicBezTo>
                  <a:cubicBezTo>
                    <a:pt x="86084" y="49074"/>
                    <a:pt x="89559" y="48018"/>
                    <a:pt x="93266" y="45494"/>
                  </a:cubicBezTo>
                  <a:cubicBezTo>
                    <a:pt x="98506" y="41924"/>
                    <a:pt x="100180" y="35964"/>
                    <a:pt x="101794" y="30197"/>
                  </a:cubicBezTo>
                  <a:cubicBezTo>
                    <a:pt x="103578" y="23833"/>
                    <a:pt x="105265" y="17820"/>
                    <a:pt x="111315" y="14662"/>
                  </a:cubicBezTo>
                  <a:cubicBezTo>
                    <a:pt x="112176" y="14210"/>
                    <a:pt x="113101" y="13844"/>
                    <a:pt x="113996" y="13491"/>
                  </a:cubicBezTo>
                  <a:cubicBezTo>
                    <a:pt x="114922" y="13123"/>
                    <a:pt x="115882" y="12744"/>
                    <a:pt x="116779" y="12269"/>
                  </a:cubicBezTo>
                  <a:cubicBezTo>
                    <a:pt x="121194" y="9928"/>
                    <a:pt x="124138" y="4997"/>
                    <a:pt x="12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7"/>
            <p:cNvSpPr/>
            <p:nvPr/>
          </p:nvSpPr>
          <p:spPr>
            <a:xfrm>
              <a:off x="331478" y="3872323"/>
              <a:ext cx="639139" cy="731179"/>
            </a:xfrm>
            <a:custGeom>
              <a:avLst/>
              <a:gdLst/>
              <a:ahLst/>
              <a:cxnLst/>
              <a:rect l="l" t="t" r="r" b="b"/>
              <a:pathLst>
                <a:path w="261674" h="177363" extrusionOk="0">
                  <a:moveTo>
                    <a:pt x="1300" y="102929"/>
                  </a:moveTo>
                  <a:cubicBezTo>
                    <a:pt x="-270" y="86533"/>
                    <a:pt x="-1110" y="65092"/>
                    <a:pt x="2927" y="51033"/>
                  </a:cubicBezTo>
                  <a:cubicBezTo>
                    <a:pt x="6964" y="36974"/>
                    <a:pt x="12851" y="26574"/>
                    <a:pt x="25524" y="18573"/>
                  </a:cubicBezTo>
                  <a:cubicBezTo>
                    <a:pt x="38197" y="10572"/>
                    <a:pt x="55473" y="5929"/>
                    <a:pt x="78966" y="3027"/>
                  </a:cubicBezTo>
                  <a:cubicBezTo>
                    <a:pt x="102459" y="125"/>
                    <a:pt x="140692" y="-1076"/>
                    <a:pt x="166483" y="1160"/>
                  </a:cubicBezTo>
                  <a:cubicBezTo>
                    <a:pt x="192274" y="3396"/>
                    <a:pt x="218505" y="8117"/>
                    <a:pt x="233710" y="16442"/>
                  </a:cubicBezTo>
                  <a:cubicBezTo>
                    <a:pt x="248915" y="24768"/>
                    <a:pt x="253136" y="38172"/>
                    <a:pt x="257713" y="51113"/>
                  </a:cubicBezTo>
                  <a:cubicBezTo>
                    <a:pt x="262290" y="64054"/>
                    <a:pt x="262031" y="79426"/>
                    <a:pt x="261173" y="94086"/>
                  </a:cubicBezTo>
                  <a:cubicBezTo>
                    <a:pt x="260315" y="108747"/>
                    <a:pt x="257840" y="127442"/>
                    <a:pt x="252564" y="139076"/>
                  </a:cubicBezTo>
                  <a:cubicBezTo>
                    <a:pt x="247288" y="150710"/>
                    <a:pt x="241252" y="157796"/>
                    <a:pt x="229519" y="163889"/>
                  </a:cubicBezTo>
                  <a:cubicBezTo>
                    <a:pt x="217786" y="169983"/>
                    <a:pt x="201711" y="173485"/>
                    <a:pt x="182166" y="175637"/>
                  </a:cubicBezTo>
                  <a:cubicBezTo>
                    <a:pt x="162621" y="177789"/>
                    <a:pt x="133946" y="177615"/>
                    <a:pt x="112247" y="176800"/>
                  </a:cubicBezTo>
                  <a:cubicBezTo>
                    <a:pt x="90548" y="175985"/>
                    <a:pt x="68623" y="175312"/>
                    <a:pt x="51973" y="170747"/>
                  </a:cubicBezTo>
                  <a:cubicBezTo>
                    <a:pt x="35323" y="166182"/>
                    <a:pt x="20795" y="160714"/>
                    <a:pt x="12349" y="149411"/>
                  </a:cubicBezTo>
                  <a:cubicBezTo>
                    <a:pt x="3904" y="138108"/>
                    <a:pt x="2870" y="119325"/>
                    <a:pt x="1300" y="102929"/>
                  </a:cubicBezTo>
                  <a:close/>
                </a:path>
              </a:pathLst>
            </a:custGeom>
            <a:solidFill>
              <a:schemeClr val="lt1"/>
            </a:solidFill>
            <a:ln>
              <a:noFill/>
            </a:ln>
          </p:spPr>
        </p:sp>
      </p:grpSp>
      <p:sp>
        <p:nvSpPr>
          <p:cNvPr id="3083" name="Google Shape;3083;p17"/>
          <p:cNvSpPr txBox="1">
            <a:spLocks noGrp="1"/>
          </p:cNvSpPr>
          <p:nvPr>
            <p:ph type="title"/>
          </p:nvPr>
        </p:nvSpPr>
        <p:spPr>
          <a:xfrm>
            <a:off x="720000" y="1237075"/>
            <a:ext cx="2480400" cy="527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84" name="Google Shape;3084;p17"/>
          <p:cNvSpPr txBox="1">
            <a:spLocks noGrp="1"/>
          </p:cNvSpPr>
          <p:nvPr>
            <p:ph type="subTitle" idx="1"/>
          </p:nvPr>
        </p:nvSpPr>
        <p:spPr>
          <a:xfrm>
            <a:off x="720000" y="1758125"/>
            <a:ext cx="2480400" cy="10848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85" name="Google Shape;3085;p17"/>
          <p:cNvSpPr txBox="1">
            <a:spLocks noGrp="1"/>
          </p:cNvSpPr>
          <p:nvPr>
            <p:ph type="title" idx="2"/>
          </p:nvPr>
        </p:nvSpPr>
        <p:spPr>
          <a:xfrm>
            <a:off x="3326700" y="1237075"/>
            <a:ext cx="2480400" cy="527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86" name="Google Shape;3086;p17"/>
          <p:cNvSpPr txBox="1">
            <a:spLocks noGrp="1"/>
          </p:cNvSpPr>
          <p:nvPr>
            <p:ph type="subTitle" idx="3"/>
          </p:nvPr>
        </p:nvSpPr>
        <p:spPr>
          <a:xfrm>
            <a:off x="3326700" y="1758125"/>
            <a:ext cx="2480400" cy="10848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87" name="Google Shape;3087;p17"/>
          <p:cNvSpPr txBox="1">
            <a:spLocks noGrp="1"/>
          </p:cNvSpPr>
          <p:nvPr>
            <p:ph type="title" idx="4"/>
          </p:nvPr>
        </p:nvSpPr>
        <p:spPr>
          <a:xfrm>
            <a:off x="5933400" y="1237075"/>
            <a:ext cx="2490600" cy="527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88" name="Google Shape;3088;p17"/>
          <p:cNvSpPr txBox="1">
            <a:spLocks noGrp="1"/>
          </p:cNvSpPr>
          <p:nvPr>
            <p:ph type="subTitle" idx="5"/>
          </p:nvPr>
        </p:nvSpPr>
        <p:spPr>
          <a:xfrm>
            <a:off x="5933400" y="1758125"/>
            <a:ext cx="2490600" cy="10848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89" name="Google Shape;3089;p17"/>
          <p:cNvSpPr txBox="1">
            <a:spLocks noGrp="1"/>
          </p:cNvSpPr>
          <p:nvPr>
            <p:ph type="title" idx="6"/>
          </p:nvPr>
        </p:nvSpPr>
        <p:spPr>
          <a:xfrm>
            <a:off x="2028450" y="2969225"/>
            <a:ext cx="2480400" cy="527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90" name="Google Shape;3090;p17"/>
          <p:cNvSpPr txBox="1">
            <a:spLocks noGrp="1"/>
          </p:cNvSpPr>
          <p:nvPr>
            <p:ph type="subTitle" idx="7"/>
          </p:nvPr>
        </p:nvSpPr>
        <p:spPr>
          <a:xfrm>
            <a:off x="2028450" y="3490275"/>
            <a:ext cx="2480400" cy="11133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1" name="Google Shape;3091;p17"/>
          <p:cNvSpPr txBox="1">
            <a:spLocks noGrp="1"/>
          </p:cNvSpPr>
          <p:nvPr>
            <p:ph type="title" idx="8"/>
          </p:nvPr>
        </p:nvSpPr>
        <p:spPr>
          <a:xfrm>
            <a:off x="4635150" y="2969225"/>
            <a:ext cx="2480400" cy="527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92" name="Google Shape;3092;p17"/>
          <p:cNvSpPr txBox="1">
            <a:spLocks noGrp="1"/>
          </p:cNvSpPr>
          <p:nvPr>
            <p:ph type="subTitle" idx="9"/>
          </p:nvPr>
        </p:nvSpPr>
        <p:spPr>
          <a:xfrm>
            <a:off x="4635150" y="3490275"/>
            <a:ext cx="2480400" cy="11133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3" name="Google Shape;3093;p17"/>
          <p:cNvSpPr txBox="1">
            <a:spLocks noGrp="1"/>
          </p:cNvSpPr>
          <p:nvPr>
            <p:ph type="title" idx="13"/>
          </p:nvPr>
        </p:nvSpPr>
        <p:spPr>
          <a:xfrm>
            <a:off x="720000" y="540000"/>
            <a:ext cx="7704000" cy="5643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BLANK_1_1_1_2">
    <p:spTree>
      <p:nvGrpSpPr>
        <p:cNvPr id="1" name="Shape 4384"/>
        <p:cNvGrpSpPr/>
        <p:nvPr/>
      </p:nvGrpSpPr>
      <p:grpSpPr>
        <a:xfrm>
          <a:off x="0" y="0"/>
          <a:ext cx="0" cy="0"/>
          <a:chOff x="0" y="0"/>
          <a:chExt cx="0" cy="0"/>
        </a:xfrm>
      </p:grpSpPr>
      <p:sp>
        <p:nvSpPr>
          <p:cNvPr id="4385" name="Google Shape;4385;p20"/>
          <p:cNvSpPr/>
          <p:nvPr/>
        </p:nvSpPr>
        <p:spPr>
          <a:xfrm>
            <a:off x="5000225" y="1237050"/>
            <a:ext cx="3423900" cy="3366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6" name="Google Shape;4386;p20"/>
          <p:cNvGrpSpPr/>
          <p:nvPr/>
        </p:nvGrpSpPr>
        <p:grpSpPr>
          <a:xfrm>
            <a:off x="-664950" y="-350812"/>
            <a:ext cx="9855811" cy="6188785"/>
            <a:chOff x="-664950" y="-350812"/>
            <a:chExt cx="9855811" cy="6188785"/>
          </a:xfrm>
        </p:grpSpPr>
        <p:sp>
          <p:nvSpPr>
            <p:cNvPr id="4387" name="Google Shape;4387;p20"/>
            <p:cNvSpPr/>
            <p:nvPr/>
          </p:nvSpPr>
          <p:spPr>
            <a:xfrm>
              <a:off x="6639101" y="4372113"/>
              <a:ext cx="2551744" cy="1016382"/>
            </a:xfrm>
            <a:custGeom>
              <a:avLst/>
              <a:gdLst/>
              <a:ahLst/>
              <a:cxnLst/>
              <a:rect l="l" t="t" r="r" b="b"/>
              <a:pathLst>
                <a:path w="48716" h="19404" extrusionOk="0">
                  <a:moveTo>
                    <a:pt x="48716" y="1"/>
                  </a:moveTo>
                  <a:cubicBezTo>
                    <a:pt x="44289" y="3195"/>
                    <a:pt x="39621" y="6196"/>
                    <a:pt x="34287" y="7162"/>
                  </a:cubicBezTo>
                  <a:cubicBezTo>
                    <a:pt x="32093" y="7559"/>
                    <a:pt x="29864" y="7596"/>
                    <a:pt x="27630" y="7596"/>
                  </a:cubicBezTo>
                  <a:cubicBezTo>
                    <a:pt x="27116" y="7596"/>
                    <a:pt x="26601" y="7594"/>
                    <a:pt x="26086" y="7594"/>
                  </a:cubicBezTo>
                  <a:cubicBezTo>
                    <a:pt x="25138" y="7594"/>
                    <a:pt x="24189" y="7601"/>
                    <a:pt x="23243" y="7639"/>
                  </a:cubicBezTo>
                  <a:cubicBezTo>
                    <a:pt x="15993" y="7930"/>
                    <a:pt x="8624" y="10235"/>
                    <a:pt x="3302" y="15164"/>
                  </a:cubicBezTo>
                  <a:cubicBezTo>
                    <a:pt x="1979" y="16389"/>
                    <a:pt x="783" y="17780"/>
                    <a:pt x="0" y="19403"/>
                  </a:cubicBezTo>
                  <a:lnTo>
                    <a:pt x="48716" y="19310"/>
                  </a:lnTo>
                  <a:lnTo>
                    <a:pt x="48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0"/>
            <p:cNvSpPr/>
            <p:nvPr/>
          </p:nvSpPr>
          <p:spPr>
            <a:xfrm rot="5400000" flipH="1">
              <a:off x="8344115" y="284181"/>
              <a:ext cx="1181851" cy="511642"/>
            </a:xfrm>
            <a:custGeom>
              <a:avLst/>
              <a:gdLst/>
              <a:ahLst/>
              <a:cxnLst/>
              <a:rect l="l" t="t" r="r" b="b"/>
              <a:pathLst>
                <a:path w="15816" h="6847" extrusionOk="0">
                  <a:moveTo>
                    <a:pt x="0" y="0"/>
                  </a:moveTo>
                  <a:cubicBezTo>
                    <a:pt x="1127" y="3927"/>
                    <a:pt x="5286" y="6846"/>
                    <a:pt x="10251" y="6846"/>
                  </a:cubicBezTo>
                  <a:cubicBezTo>
                    <a:pt x="12292" y="6846"/>
                    <a:pt x="14199" y="6352"/>
                    <a:pt x="15815" y="5495"/>
                  </a:cubicBezTo>
                  <a:lnTo>
                    <a:pt x="15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0"/>
            <p:cNvSpPr/>
            <p:nvPr/>
          </p:nvSpPr>
          <p:spPr>
            <a:xfrm rot="5400000">
              <a:off x="-32194" y="32189"/>
              <a:ext cx="656726" cy="592350"/>
            </a:xfrm>
            <a:custGeom>
              <a:avLst/>
              <a:gdLst/>
              <a:ahLst/>
              <a:cxnLst/>
              <a:rect l="l" t="t" r="r" b="b"/>
              <a:pathLst>
                <a:path w="10334" h="9321" extrusionOk="0">
                  <a:moveTo>
                    <a:pt x="421" y="1"/>
                  </a:moveTo>
                  <a:cubicBezTo>
                    <a:pt x="278" y="1"/>
                    <a:pt x="139" y="8"/>
                    <a:pt x="0" y="25"/>
                  </a:cubicBezTo>
                  <a:lnTo>
                    <a:pt x="0" y="9320"/>
                  </a:lnTo>
                  <a:lnTo>
                    <a:pt x="10325" y="9320"/>
                  </a:lnTo>
                  <a:cubicBezTo>
                    <a:pt x="10333" y="7928"/>
                    <a:pt x="10035" y="6573"/>
                    <a:pt x="9182" y="5393"/>
                  </a:cubicBezTo>
                  <a:cubicBezTo>
                    <a:pt x="8219" y="4058"/>
                    <a:pt x="6781" y="3217"/>
                    <a:pt x="5410" y="2364"/>
                  </a:cubicBezTo>
                  <a:cubicBezTo>
                    <a:pt x="4128" y="1563"/>
                    <a:pt x="2727" y="384"/>
                    <a:pt x="1213" y="82"/>
                  </a:cubicBezTo>
                  <a:cubicBezTo>
                    <a:pt x="939" y="25"/>
                    <a:pt x="674" y="1"/>
                    <a:pt x="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0" name="Google Shape;4390;p20"/>
            <p:cNvGrpSpPr/>
            <p:nvPr/>
          </p:nvGrpSpPr>
          <p:grpSpPr>
            <a:xfrm>
              <a:off x="-226978" y="4522639"/>
              <a:ext cx="1738223" cy="1315334"/>
              <a:chOff x="365800" y="4214437"/>
              <a:chExt cx="4336883" cy="3281771"/>
            </a:xfrm>
          </p:grpSpPr>
          <p:sp>
            <p:nvSpPr>
              <p:cNvPr id="4391" name="Google Shape;4391;p20"/>
              <p:cNvSpPr/>
              <p:nvPr/>
            </p:nvSpPr>
            <p:spPr>
              <a:xfrm rot="2700000">
                <a:off x="1094547" y="4463877"/>
                <a:ext cx="1301111" cy="1437882"/>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2" name="Google Shape;4392;p20"/>
              <p:cNvGrpSpPr/>
              <p:nvPr/>
            </p:nvGrpSpPr>
            <p:grpSpPr>
              <a:xfrm rot="1513453">
                <a:off x="639078" y="5031218"/>
                <a:ext cx="3882251" cy="1719749"/>
                <a:chOff x="-1207072" y="4254396"/>
                <a:chExt cx="1379987" cy="611303"/>
              </a:xfrm>
            </p:grpSpPr>
            <p:sp>
              <p:nvSpPr>
                <p:cNvPr id="4393" name="Google Shape;4393;p20"/>
                <p:cNvSpPr/>
                <p:nvPr/>
              </p:nvSpPr>
              <p:spPr>
                <a:xfrm>
                  <a:off x="-160216" y="4791396"/>
                  <a:ext cx="64298" cy="74303"/>
                </a:xfrm>
                <a:custGeom>
                  <a:avLst/>
                  <a:gdLst/>
                  <a:ahLst/>
                  <a:cxnLst/>
                  <a:rect l="l" t="t" r="r" b="b"/>
                  <a:pathLst>
                    <a:path w="1356" h="1567" extrusionOk="0">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0"/>
                <p:cNvSpPr/>
                <p:nvPr/>
              </p:nvSpPr>
              <p:spPr>
                <a:xfrm>
                  <a:off x="-551519" y="4545246"/>
                  <a:ext cx="46469" cy="59130"/>
                </a:xfrm>
                <a:custGeom>
                  <a:avLst/>
                  <a:gdLst/>
                  <a:ahLst/>
                  <a:cxnLst/>
                  <a:rect l="l" t="t" r="r" b="b"/>
                  <a:pathLst>
                    <a:path w="980" h="1247" extrusionOk="0">
                      <a:moveTo>
                        <a:pt x="543" y="1"/>
                      </a:moveTo>
                      <a:cubicBezTo>
                        <a:pt x="216" y="1"/>
                        <a:pt x="55" y="205"/>
                        <a:pt x="0" y="533"/>
                      </a:cubicBezTo>
                      <a:cubicBezTo>
                        <a:pt x="83" y="809"/>
                        <a:pt x="60" y="1157"/>
                        <a:pt x="446" y="1243"/>
                      </a:cubicBezTo>
                      <a:cubicBezTo>
                        <a:pt x="455" y="1245"/>
                        <a:pt x="465" y="1246"/>
                        <a:pt x="474" y="1246"/>
                      </a:cubicBezTo>
                      <a:cubicBezTo>
                        <a:pt x="683" y="1246"/>
                        <a:pt x="980" y="776"/>
                        <a:pt x="977" y="443"/>
                      </a:cubicBezTo>
                      <a:cubicBezTo>
                        <a:pt x="977" y="180"/>
                        <a:pt x="844" y="15"/>
                        <a:pt x="575" y="1"/>
                      </a:cubicBezTo>
                      <a:cubicBezTo>
                        <a:pt x="564" y="1"/>
                        <a:pt x="55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0"/>
                <p:cNvSpPr/>
                <p:nvPr/>
              </p:nvSpPr>
              <p:spPr>
                <a:xfrm>
                  <a:off x="-1207072" y="4254396"/>
                  <a:ext cx="43387" cy="44620"/>
                </a:xfrm>
                <a:custGeom>
                  <a:avLst/>
                  <a:gdLst/>
                  <a:ahLst/>
                  <a:cxnLst/>
                  <a:rect l="l" t="t" r="r" b="b"/>
                  <a:pathLst>
                    <a:path w="915" h="941" extrusionOk="0">
                      <a:moveTo>
                        <a:pt x="412" y="1"/>
                      </a:moveTo>
                      <a:cubicBezTo>
                        <a:pt x="136" y="1"/>
                        <a:pt x="4" y="186"/>
                        <a:pt x="1" y="489"/>
                      </a:cubicBezTo>
                      <a:cubicBezTo>
                        <a:pt x="17" y="765"/>
                        <a:pt x="174" y="938"/>
                        <a:pt x="476" y="941"/>
                      </a:cubicBezTo>
                      <a:cubicBezTo>
                        <a:pt x="768" y="941"/>
                        <a:pt x="914" y="775"/>
                        <a:pt x="905" y="486"/>
                      </a:cubicBezTo>
                      <a:cubicBezTo>
                        <a:pt x="894" y="187"/>
                        <a:pt x="721" y="7"/>
                        <a:pt x="426" y="1"/>
                      </a:cubicBezTo>
                      <a:cubicBezTo>
                        <a:pt x="422" y="1"/>
                        <a:pt x="417" y="1"/>
                        <a:pt x="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0"/>
                <p:cNvSpPr/>
                <p:nvPr/>
              </p:nvSpPr>
              <p:spPr>
                <a:xfrm>
                  <a:off x="-595937" y="4647767"/>
                  <a:ext cx="35468" cy="28498"/>
                </a:xfrm>
                <a:custGeom>
                  <a:avLst/>
                  <a:gdLst/>
                  <a:ahLst/>
                  <a:cxnLst/>
                  <a:rect l="l" t="t" r="r" b="b"/>
                  <a:pathLst>
                    <a:path w="748" h="601" extrusionOk="0">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0"/>
                <p:cNvSpPr/>
                <p:nvPr/>
              </p:nvSpPr>
              <p:spPr>
                <a:xfrm>
                  <a:off x="148922" y="4571245"/>
                  <a:ext cx="23993" cy="31438"/>
                </a:xfrm>
                <a:custGeom>
                  <a:avLst/>
                  <a:gdLst/>
                  <a:ahLst/>
                  <a:cxnLst/>
                  <a:rect l="l" t="t" r="r" b="b"/>
                  <a:pathLst>
                    <a:path w="506" h="663" extrusionOk="0">
                      <a:moveTo>
                        <a:pt x="323" y="0"/>
                      </a:moveTo>
                      <a:cubicBezTo>
                        <a:pt x="283" y="0"/>
                        <a:pt x="241" y="13"/>
                        <a:pt x="207" y="41"/>
                      </a:cubicBezTo>
                      <a:cubicBezTo>
                        <a:pt x="1" y="197"/>
                        <a:pt x="4" y="403"/>
                        <a:pt x="124" y="662"/>
                      </a:cubicBezTo>
                      <a:cubicBezTo>
                        <a:pt x="416" y="549"/>
                        <a:pt x="505" y="353"/>
                        <a:pt x="472" y="124"/>
                      </a:cubicBezTo>
                      <a:cubicBezTo>
                        <a:pt x="462" y="43"/>
                        <a:pt x="395" y="0"/>
                        <a:pt x="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8" name="Google Shape;4398;p20"/>
              <p:cNvSpPr/>
              <p:nvPr/>
            </p:nvSpPr>
            <p:spPr>
              <a:xfrm rot="1513411">
                <a:off x="424199" y="4842248"/>
                <a:ext cx="294118" cy="339891"/>
              </a:xfrm>
              <a:custGeom>
                <a:avLst/>
                <a:gdLst/>
                <a:ahLst/>
                <a:cxnLst/>
                <a:rect l="l" t="t" r="r" b="b"/>
                <a:pathLst>
                  <a:path w="1356" h="1567" extrusionOk="0">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0"/>
              <p:cNvSpPr/>
              <p:nvPr/>
            </p:nvSpPr>
            <p:spPr>
              <a:xfrm rot="1513422">
                <a:off x="789050" y="4813234"/>
                <a:ext cx="99781" cy="80171"/>
              </a:xfrm>
              <a:custGeom>
                <a:avLst/>
                <a:gdLst/>
                <a:ahLst/>
                <a:cxnLst/>
                <a:rect l="l" t="t" r="r" b="b"/>
                <a:pathLst>
                  <a:path w="748" h="601" extrusionOk="0">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0"/>
              <p:cNvSpPr/>
              <p:nvPr/>
            </p:nvSpPr>
            <p:spPr>
              <a:xfrm rot="1513411">
                <a:off x="2771898" y="6061002"/>
                <a:ext cx="294118" cy="339891"/>
              </a:xfrm>
              <a:custGeom>
                <a:avLst/>
                <a:gdLst/>
                <a:ahLst/>
                <a:cxnLst/>
                <a:rect l="l" t="t" r="r" b="b"/>
                <a:pathLst>
                  <a:path w="1356" h="1567" extrusionOk="0">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1" name="Google Shape;4401;p20"/>
            <p:cNvSpPr/>
            <p:nvPr/>
          </p:nvSpPr>
          <p:spPr>
            <a:xfrm>
              <a:off x="-664950" y="-350812"/>
              <a:ext cx="1749000" cy="1781625"/>
            </a:xfrm>
            <a:custGeom>
              <a:avLst/>
              <a:gdLst/>
              <a:ahLst/>
              <a:cxnLst/>
              <a:rect l="l" t="t" r="r" b="b"/>
              <a:pathLst>
                <a:path w="69960" h="71265" extrusionOk="0">
                  <a:moveTo>
                    <a:pt x="69719" y="0"/>
                  </a:moveTo>
                  <a:cubicBezTo>
                    <a:pt x="68440" y="4497"/>
                    <a:pt x="67114" y="9148"/>
                    <a:pt x="64603" y="13195"/>
                  </a:cubicBezTo>
                  <a:cubicBezTo>
                    <a:pt x="61822" y="17675"/>
                    <a:pt x="57828" y="20684"/>
                    <a:pt x="53642" y="21451"/>
                  </a:cubicBezTo>
                  <a:cubicBezTo>
                    <a:pt x="52117" y="21733"/>
                    <a:pt x="50466" y="21761"/>
                    <a:pt x="48844" y="21761"/>
                  </a:cubicBezTo>
                  <a:cubicBezTo>
                    <a:pt x="48639" y="21761"/>
                    <a:pt x="48434" y="21760"/>
                    <a:pt x="48230" y="21760"/>
                  </a:cubicBezTo>
                  <a:cubicBezTo>
                    <a:pt x="48017" y="21759"/>
                    <a:pt x="47805" y="21759"/>
                    <a:pt x="47592" y="21759"/>
                  </a:cubicBezTo>
                  <a:cubicBezTo>
                    <a:pt x="44134" y="21759"/>
                    <a:pt x="40640" y="21899"/>
                    <a:pt x="38369" y="24424"/>
                  </a:cubicBezTo>
                  <a:cubicBezTo>
                    <a:pt x="35565" y="27544"/>
                    <a:pt x="36547" y="32218"/>
                    <a:pt x="37416" y="36341"/>
                  </a:cubicBezTo>
                  <a:cubicBezTo>
                    <a:pt x="37557" y="37011"/>
                    <a:pt x="37692" y="37647"/>
                    <a:pt x="37812" y="38281"/>
                  </a:cubicBezTo>
                  <a:cubicBezTo>
                    <a:pt x="39735" y="48405"/>
                    <a:pt x="35935" y="59353"/>
                    <a:pt x="28356" y="65521"/>
                  </a:cubicBezTo>
                  <a:cubicBezTo>
                    <a:pt x="23874" y="69170"/>
                    <a:pt x="18203" y="71038"/>
                    <a:pt x="12621" y="71038"/>
                  </a:cubicBezTo>
                  <a:cubicBezTo>
                    <a:pt x="8190" y="71038"/>
                    <a:pt x="3816" y="69861"/>
                    <a:pt x="138" y="67463"/>
                  </a:cubicBezTo>
                  <a:lnTo>
                    <a:pt x="1" y="67672"/>
                  </a:lnTo>
                  <a:cubicBezTo>
                    <a:pt x="3595" y="70014"/>
                    <a:pt x="8007" y="71264"/>
                    <a:pt x="12593" y="71264"/>
                  </a:cubicBezTo>
                  <a:cubicBezTo>
                    <a:pt x="13223" y="71264"/>
                    <a:pt x="13859" y="71238"/>
                    <a:pt x="14503" y="71192"/>
                  </a:cubicBezTo>
                  <a:cubicBezTo>
                    <a:pt x="19680" y="70804"/>
                    <a:pt x="24656" y="68859"/>
                    <a:pt x="28519" y="65715"/>
                  </a:cubicBezTo>
                  <a:cubicBezTo>
                    <a:pt x="32346" y="62600"/>
                    <a:pt x="35268" y="58310"/>
                    <a:pt x="36963" y="53312"/>
                  </a:cubicBezTo>
                  <a:cubicBezTo>
                    <a:pt x="38626" y="48419"/>
                    <a:pt x="39005" y="43205"/>
                    <a:pt x="38060" y="38233"/>
                  </a:cubicBezTo>
                  <a:cubicBezTo>
                    <a:pt x="37940" y="37599"/>
                    <a:pt x="37801" y="36933"/>
                    <a:pt x="37664" y="36290"/>
                  </a:cubicBezTo>
                  <a:cubicBezTo>
                    <a:pt x="36765" y="32026"/>
                    <a:pt x="35837" y="27616"/>
                    <a:pt x="38555" y="24591"/>
                  </a:cubicBezTo>
                  <a:cubicBezTo>
                    <a:pt x="40780" y="22116"/>
                    <a:pt x="44121" y="22007"/>
                    <a:pt x="47693" y="22007"/>
                  </a:cubicBezTo>
                  <a:cubicBezTo>
                    <a:pt x="47871" y="22007"/>
                    <a:pt x="48050" y="22007"/>
                    <a:pt x="48230" y="22008"/>
                  </a:cubicBezTo>
                  <a:cubicBezTo>
                    <a:pt x="48460" y="22008"/>
                    <a:pt x="48691" y="22009"/>
                    <a:pt x="48923" y="22009"/>
                  </a:cubicBezTo>
                  <a:cubicBezTo>
                    <a:pt x="50531" y="22009"/>
                    <a:pt x="52167" y="21977"/>
                    <a:pt x="53688" y="21699"/>
                  </a:cubicBezTo>
                  <a:cubicBezTo>
                    <a:pt x="57941" y="20917"/>
                    <a:pt x="61998" y="17866"/>
                    <a:pt x="64816" y="13326"/>
                  </a:cubicBezTo>
                  <a:cubicBezTo>
                    <a:pt x="67345" y="9251"/>
                    <a:pt x="68675" y="4584"/>
                    <a:pt x="69960" y="69"/>
                  </a:cubicBezTo>
                  <a:lnTo>
                    <a:pt x="69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2" name="Google Shape;4402;p20"/>
          <p:cNvSpPr txBox="1">
            <a:spLocks noGrp="1"/>
          </p:cNvSpPr>
          <p:nvPr>
            <p:ph type="title"/>
          </p:nvPr>
        </p:nvSpPr>
        <p:spPr>
          <a:xfrm>
            <a:off x="720000" y="540000"/>
            <a:ext cx="7704000" cy="5643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03" name="Google Shape;4403;p20"/>
          <p:cNvSpPr txBox="1">
            <a:spLocks noGrp="1"/>
          </p:cNvSpPr>
          <p:nvPr>
            <p:ph type="title" idx="2"/>
          </p:nvPr>
        </p:nvSpPr>
        <p:spPr>
          <a:xfrm>
            <a:off x="720000" y="1237050"/>
            <a:ext cx="4156800" cy="527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04" name="Google Shape;4404;p20"/>
          <p:cNvSpPr txBox="1">
            <a:spLocks noGrp="1"/>
          </p:cNvSpPr>
          <p:nvPr>
            <p:ph type="subTitle" idx="1"/>
          </p:nvPr>
        </p:nvSpPr>
        <p:spPr>
          <a:xfrm>
            <a:off x="720000" y="1757349"/>
            <a:ext cx="4156800" cy="1092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05" name="Google Shape;4405;p20"/>
          <p:cNvSpPr txBox="1">
            <a:spLocks noGrp="1"/>
          </p:cNvSpPr>
          <p:nvPr>
            <p:ph type="title" idx="3"/>
          </p:nvPr>
        </p:nvSpPr>
        <p:spPr>
          <a:xfrm>
            <a:off x="720000" y="2988243"/>
            <a:ext cx="4156800" cy="527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06" name="Google Shape;4406;p20"/>
          <p:cNvSpPr txBox="1">
            <a:spLocks noGrp="1"/>
          </p:cNvSpPr>
          <p:nvPr>
            <p:ph type="subTitle" idx="4"/>
          </p:nvPr>
        </p:nvSpPr>
        <p:spPr>
          <a:xfrm>
            <a:off x="720000" y="3508550"/>
            <a:ext cx="4156800" cy="1092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07" name="Google Shape;4407;p20"/>
          <p:cNvSpPr txBox="1">
            <a:spLocks noGrp="1"/>
          </p:cNvSpPr>
          <p:nvPr>
            <p:ph type="title" idx="5"/>
          </p:nvPr>
        </p:nvSpPr>
        <p:spPr>
          <a:xfrm>
            <a:off x="5000225" y="1237050"/>
            <a:ext cx="342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08" name="Google Shape;4408;p20"/>
          <p:cNvSpPr txBox="1">
            <a:spLocks noGrp="1"/>
          </p:cNvSpPr>
          <p:nvPr>
            <p:ph type="subTitle" idx="6"/>
          </p:nvPr>
        </p:nvSpPr>
        <p:spPr>
          <a:xfrm>
            <a:off x="5525025" y="2496509"/>
            <a:ext cx="28143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09" name="Google Shape;4409;p20"/>
          <p:cNvSpPr txBox="1">
            <a:spLocks noGrp="1"/>
          </p:cNvSpPr>
          <p:nvPr>
            <p:ph type="subTitle" idx="7"/>
          </p:nvPr>
        </p:nvSpPr>
        <p:spPr>
          <a:xfrm>
            <a:off x="5525025" y="2900009"/>
            <a:ext cx="28143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10" name="Google Shape;4410;p20"/>
          <p:cNvSpPr txBox="1">
            <a:spLocks noGrp="1"/>
          </p:cNvSpPr>
          <p:nvPr>
            <p:ph type="subTitle" idx="8"/>
          </p:nvPr>
        </p:nvSpPr>
        <p:spPr>
          <a:xfrm>
            <a:off x="5525025" y="2093009"/>
            <a:ext cx="28143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11" name="Google Shape;4411;p20"/>
          <p:cNvSpPr txBox="1">
            <a:spLocks noGrp="1"/>
          </p:cNvSpPr>
          <p:nvPr>
            <p:ph type="subTitle" idx="9"/>
          </p:nvPr>
        </p:nvSpPr>
        <p:spPr>
          <a:xfrm>
            <a:off x="5525025" y="3303509"/>
            <a:ext cx="28143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12" name="Google Shape;4412;p20"/>
          <p:cNvSpPr txBox="1">
            <a:spLocks noGrp="1"/>
          </p:cNvSpPr>
          <p:nvPr>
            <p:ph type="subTitle" idx="13"/>
          </p:nvPr>
        </p:nvSpPr>
        <p:spPr>
          <a:xfrm>
            <a:off x="5525025" y="3707009"/>
            <a:ext cx="28143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13" name="Google Shape;4413;p20"/>
          <p:cNvSpPr txBox="1">
            <a:spLocks noGrp="1"/>
          </p:cNvSpPr>
          <p:nvPr>
            <p:ph type="subTitle" idx="14"/>
          </p:nvPr>
        </p:nvSpPr>
        <p:spPr>
          <a:xfrm>
            <a:off x="5525025" y="4110509"/>
            <a:ext cx="28143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14" name="Google Shape;4414;p20"/>
          <p:cNvSpPr txBox="1">
            <a:spLocks noGrp="1"/>
          </p:cNvSpPr>
          <p:nvPr>
            <p:ph type="subTitle" idx="15"/>
          </p:nvPr>
        </p:nvSpPr>
        <p:spPr>
          <a:xfrm>
            <a:off x="5525025" y="1689509"/>
            <a:ext cx="28143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
    <p:spTree>
      <p:nvGrpSpPr>
        <p:cNvPr id="1" name="Shape 4489"/>
        <p:cNvGrpSpPr/>
        <p:nvPr/>
      </p:nvGrpSpPr>
      <p:grpSpPr>
        <a:xfrm>
          <a:off x="0" y="0"/>
          <a:ext cx="0" cy="0"/>
          <a:chOff x="0" y="0"/>
          <a:chExt cx="0" cy="0"/>
        </a:xfrm>
      </p:grpSpPr>
      <p:grpSp>
        <p:nvGrpSpPr>
          <p:cNvPr id="4490" name="Google Shape;4490;p25"/>
          <p:cNvGrpSpPr/>
          <p:nvPr/>
        </p:nvGrpSpPr>
        <p:grpSpPr>
          <a:xfrm>
            <a:off x="-1030325" y="-997950"/>
            <a:ext cx="11981247" cy="7638224"/>
            <a:chOff x="-1030325" y="-997950"/>
            <a:chExt cx="11981247" cy="7638224"/>
          </a:xfrm>
        </p:grpSpPr>
        <p:sp>
          <p:nvSpPr>
            <p:cNvPr id="4491" name="Google Shape;4491;p25"/>
            <p:cNvSpPr/>
            <p:nvPr/>
          </p:nvSpPr>
          <p:spPr>
            <a:xfrm>
              <a:off x="-1030325" y="-997950"/>
              <a:ext cx="5829076" cy="4388935"/>
            </a:xfrm>
            <a:custGeom>
              <a:avLst/>
              <a:gdLst/>
              <a:ahLst/>
              <a:cxnLst/>
              <a:rect l="l" t="t" r="r" b="b"/>
              <a:pathLst>
                <a:path w="91204" h="68671" extrusionOk="0">
                  <a:moveTo>
                    <a:pt x="56246" y="0"/>
                  </a:moveTo>
                  <a:cubicBezTo>
                    <a:pt x="46995" y="0"/>
                    <a:pt x="37746" y="803"/>
                    <a:pt x="28633" y="2401"/>
                  </a:cubicBezTo>
                  <a:cubicBezTo>
                    <a:pt x="21361" y="3677"/>
                    <a:pt x="13674" y="5750"/>
                    <a:pt x="8867" y="11358"/>
                  </a:cubicBezTo>
                  <a:cubicBezTo>
                    <a:pt x="5768" y="14973"/>
                    <a:pt x="4241" y="19657"/>
                    <a:pt x="3113" y="24285"/>
                  </a:cubicBezTo>
                  <a:cubicBezTo>
                    <a:pt x="2016" y="28780"/>
                    <a:pt x="1229" y="33352"/>
                    <a:pt x="755" y="37953"/>
                  </a:cubicBezTo>
                  <a:cubicBezTo>
                    <a:pt x="1" y="45270"/>
                    <a:pt x="1016" y="51523"/>
                    <a:pt x="5237" y="57599"/>
                  </a:cubicBezTo>
                  <a:cubicBezTo>
                    <a:pt x="9588" y="63865"/>
                    <a:pt x="17019" y="68447"/>
                    <a:pt x="24726" y="68664"/>
                  </a:cubicBezTo>
                  <a:cubicBezTo>
                    <a:pt x="24894" y="68668"/>
                    <a:pt x="25062" y="68671"/>
                    <a:pt x="25231" y="68671"/>
                  </a:cubicBezTo>
                  <a:cubicBezTo>
                    <a:pt x="30937" y="68671"/>
                    <a:pt x="36669" y="66004"/>
                    <a:pt x="40303" y="61708"/>
                  </a:cubicBezTo>
                  <a:cubicBezTo>
                    <a:pt x="41924" y="59788"/>
                    <a:pt x="43128" y="57543"/>
                    <a:pt x="43727" y="55066"/>
                  </a:cubicBezTo>
                  <a:cubicBezTo>
                    <a:pt x="44361" y="52438"/>
                    <a:pt x="44332" y="49702"/>
                    <a:pt x="44354" y="46997"/>
                  </a:cubicBezTo>
                  <a:cubicBezTo>
                    <a:pt x="44393" y="41853"/>
                    <a:pt x="44992" y="35973"/>
                    <a:pt x="49154" y="32948"/>
                  </a:cubicBezTo>
                  <a:cubicBezTo>
                    <a:pt x="52116" y="30793"/>
                    <a:pt x="56593" y="30355"/>
                    <a:pt x="58196" y="27062"/>
                  </a:cubicBezTo>
                  <a:cubicBezTo>
                    <a:pt x="59303" y="24788"/>
                    <a:pt x="59697" y="22486"/>
                    <a:pt x="62467" y="21600"/>
                  </a:cubicBezTo>
                  <a:cubicBezTo>
                    <a:pt x="63291" y="21337"/>
                    <a:pt x="64180" y="21254"/>
                    <a:pt x="65096" y="21254"/>
                  </a:cubicBezTo>
                  <a:cubicBezTo>
                    <a:pt x="66680" y="21254"/>
                    <a:pt x="68346" y="21503"/>
                    <a:pt x="69893" y="21503"/>
                  </a:cubicBezTo>
                  <a:cubicBezTo>
                    <a:pt x="70242" y="21503"/>
                    <a:pt x="70585" y="21490"/>
                    <a:pt x="70919" y="21459"/>
                  </a:cubicBezTo>
                  <a:cubicBezTo>
                    <a:pt x="77125" y="20888"/>
                    <a:pt x="83114" y="18092"/>
                    <a:pt x="87503" y="13664"/>
                  </a:cubicBezTo>
                  <a:cubicBezTo>
                    <a:pt x="88933" y="12224"/>
                    <a:pt x="90229" y="10552"/>
                    <a:pt x="90717" y="8583"/>
                  </a:cubicBezTo>
                  <a:cubicBezTo>
                    <a:pt x="91203" y="6615"/>
                    <a:pt x="90710" y="4299"/>
                    <a:pt x="89095" y="3069"/>
                  </a:cubicBezTo>
                  <a:cubicBezTo>
                    <a:pt x="88252" y="2425"/>
                    <a:pt x="87200" y="2133"/>
                    <a:pt x="86170" y="1887"/>
                  </a:cubicBezTo>
                  <a:cubicBezTo>
                    <a:pt x="80745" y="599"/>
                    <a:pt x="74761" y="978"/>
                    <a:pt x="69177" y="525"/>
                  </a:cubicBezTo>
                  <a:cubicBezTo>
                    <a:pt x="64876" y="175"/>
                    <a:pt x="60561" y="0"/>
                    <a:pt x="56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5"/>
            <p:cNvSpPr/>
            <p:nvPr/>
          </p:nvSpPr>
          <p:spPr>
            <a:xfrm>
              <a:off x="5733522" y="401826"/>
              <a:ext cx="446621" cy="276358"/>
            </a:xfrm>
            <a:custGeom>
              <a:avLst/>
              <a:gdLst/>
              <a:ahLst/>
              <a:cxnLst/>
              <a:rect l="l" t="t" r="r" b="b"/>
              <a:pathLst>
                <a:path w="6988" h="4324" extrusionOk="0">
                  <a:moveTo>
                    <a:pt x="2923" y="0"/>
                  </a:moveTo>
                  <a:cubicBezTo>
                    <a:pt x="2038" y="0"/>
                    <a:pt x="1395" y="587"/>
                    <a:pt x="1037" y="1342"/>
                  </a:cubicBezTo>
                  <a:cubicBezTo>
                    <a:pt x="0" y="3529"/>
                    <a:pt x="840" y="4324"/>
                    <a:pt x="2058" y="4324"/>
                  </a:cubicBezTo>
                  <a:cubicBezTo>
                    <a:pt x="4028" y="4324"/>
                    <a:pt x="6988" y="2248"/>
                    <a:pt x="4619" y="619"/>
                  </a:cubicBezTo>
                  <a:cubicBezTo>
                    <a:pt x="3984" y="183"/>
                    <a:pt x="3416" y="0"/>
                    <a:pt x="2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5"/>
            <p:cNvSpPr/>
            <p:nvPr/>
          </p:nvSpPr>
          <p:spPr>
            <a:xfrm>
              <a:off x="152765" y="3627554"/>
              <a:ext cx="598221" cy="385265"/>
            </a:xfrm>
            <a:custGeom>
              <a:avLst/>
              <a:gdLst/>
              <a:ahLst/>
              <a:cxnLst/>
              <a:rect l="l" t="t" r="r" b="b"/>
              <a:pathLst>
                <a:path w="9360" h="6028" extrusionOk="0">
                  <a:moveTo>
                    <a:pt x="3928" y="0"/>
                  </a:moveTo>
                  <a:cubicBezTo>
                    <a:pt x="2889" y="0"/>
                    <a:pt x="1876" y="522"/>
                    <a:pt x="1241" y="1859"/>
                  </a:cubicBezTo>
                  <a:cubicBezTo>
                    <a:pt x="1" y="4475"/>
                    <a:pt x="1885" y="6028"/>
                    <a:pt x="4041" y="6028"/>
                  </a:cubicBezTo>
                  <a:cubicBezTo>
                    <a:pt x="4897" y="6028"/>
                    <a:pt x="5796" y="5783"/>
                    <a:pt x="6559" y="5263"/>
                  </a:cubicBezTo>
                  <a:cubicBezTo>
                    <a:pt x="9360" y="3352"/>
                    <a:pt x="6562" y="0"/>
                    <a:pt x="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5"/>
            <p:cNvSpPr/>
            <p:nvPr/>
          </p:nvSpPr>
          <p:spPr>
            <a:xfrm>
              <a:off x="5567806" y="329153"/>
              <a:ext cx="165725" cy="157928"/>
            </a:xfrm>
            <a:custGeom>
              <a:avLst/>
              <a:gdLst/>
              <a:ahLst/>
              <a:cxnLst/>
              <a:rect l="l" t="t" r="r" b="b"/>
              <a:pathLst>
                <a:path w="2593" h="2471" extrusionOk="0">
                  <a:moveTo>
                    <a:pt x="1319" y="1"/>
                  </a:moveTo>
                  <a:cubicBezTo>
                    <a:pt x="988" y="1"/>
                    <a:pt x="665" y="111"/>
                    <a:pt x="424" y="311"/>
                  </a:cubicBezTo>
                  <a:cubicBezTo>
                    <a:pt x="191" y="503"/>
                    <a:pt x="35" y="780"/>
                    <a:pt x="21" y="1126"/>
                  </a:cubicBezTo>
                  <a:cubicBezTo>
                    <a:pt x="0" y="1575"/>
                    <a:pt x="48" y="2102"/>
                    <a:pt x="426" y="2350"/>
                  </a:cubicBezTo>
                  <a:cubicBezTo>
                    <a:pt x="552" y="2433"/>
                    <a:pt x="691" y="2470"/>
                    <a:pt x="835" y="2470"/>
                  </a:cubicBezTo>
                  <a:cubicBezTo>
                    <a:pt x="1632" y="2470"/>
                    <a:pt x="2592" y="1351"/>
                    <a:pt x="2428" y="651"/>
                  </a:cubicBezTo>
                  <a:cubicBezTo>
                    <a:pt x="2373" y="414"/>
                    <a:pt x="2164" y="244"/>
                    <a:pt x="1944" y="141"/>
                  </a:cubicBezTo>
                  <a:cubicBezTo>
                    <a:pt x="1745" y="46"/>
                    <a:pt x="1530" y="1"/>
                    <a:pt x="1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5"/>
            <p:cNvSpPr/>
            <p:nvPr/>
          </p:nvSpPr>
          <p:spPr>
            <a:xfrm rot="6937260" flipH="1">
              <a:off x="-978295" y="100484"/>
              <a:ext cx="2386906" cy="1168032"/>
            </a:xfrm>
            <a:custGeom>
              <a:avLst/>
              <a:gdLst/>
              <a:ahLst/>
              <a:cxnLst/>
              <a:rect l="l" t="t" r="r" b="b"/>
              <a:pathLst>
                <a:path w="52815" h="25845" extrusionOk="0">
                  <a:moveTo>
                    <a:pt x="16375" y="0"/>
                  </a:moveTo>
                  <a:cubicBezTo>
                    <a:pt x="11695" y="0"/>
                    <a:pt x="7254" y="3229"/>
                    <a:pt x="3763" y="6073"/>
                  </a:cubicBezTo>
                  <a:cubicBezTo>
                    <a:pt x="0" y="9142"/>
                    <a:pt x="168" y="13798"/>
                    <a:pt x="2552" y="17814"/>
                  </a:cubicBezTo>
                  <a:cubicBezTo>
                    <a:pt x="3929" y="20141"/>
                    <a:pt x="5671" y="22400"/>
                    <a:pt x="8128" y="23526"/>
                  </a:cubicBezTo>
                  <a:cubicBezTo>
                    <a:pt x="9637" y="24218"/>
                    <a:pt x="11314" y="24432"/>
                    <a:pt x="12962" y="24628"/>
                  </a:cubicBezTo>
                  <a:cubicBezTo>
                    <a:pt x="18541" y="25295"/>
                    <a:pt x="24190" y="25844"/>
                    <a:pt x="29805" y="25844"/>
                  </a:cubicBezTo>
                  <a:cubicBezTo>
                    <a:pt x="34398" y="25844"/>
                    <a:pt x="38968" y="25477"/>
                    <a:pt x="43460" y="24508"/>
                  </a:cubicBezTo>
                  <a:cubicBezTo>
                    <a:pt x="45588" y="24048"/>
                    <a:pt x="47733" y="23436"/>
                    <a:pt x="49518" y="22189"/>
                  </a:cubicBezTo>
                  <a:cubicBezTo>
                    <a:pt x="51304" y="20945"/>
                    <a:pt x="52692" y="18963"/>
                    <a:pt x="52739" y="16786"/>
                  </a:cubicBezTo>
                  <a:cubicBezTo>
                    <a:pt x="52814" y="13258"/>
                    <a:pt x="49505" y="10576"/>
                    <a:pt x="46204" y="9335"/>
                  </a:cubicBezTo>
                  <a:cubicBezTo>
                    <a:pt x="40195" y="7077"/>
                    <a:pt x="33327" y="7610"/>
                    <a:pt x="27545" y="4818"/>
                  </a:cubicBezTo>
                  <a:cubicBezTo>
                    <a:pt x="24511" y="3353"/>
                    <a:pt x="21856" y="999"/>
                    <a:pt x="18568" y="247"/>
                  </a:cubicBezTo>
                  <a:cubicBezTo>
                    <a:pt x="17833" y="78"/>
                    <a:pt x="17101" y="0"/>
                    <a:pt x="16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5"/>
            <p:cNvSpPr/>
            <p:nvPr/>
          </p:nvSpPr>
          <p:spPr>
            <a:xfrm>
              <a:off x="-275225" y="-313537"/>
              <a:ext cx="3162367" cy="3221356"/>
            </a:xfrm>
            <a:custGeom>
              <a:avLst/>
              <a:gdLst/>
              <a:ahLst/>
              <a:cxnLst/>
              <a:rect l="l" t="t" r="r" b="b"/>
              <a:pathLst>
                <a:path w="69960" h="71265" extrusionOk="0">
                  <a:moveTo>
                    <a:pt x="69719" y="0"/>
                  </a:moveTo>
                  <a:cubicBezTo>
                    <a:pt x="68440" y="4497"/>
                    <a:pt x="67114" y="9148"/>
                    <a:pt x="64603" y="13195"/>
                  </a:cubicBezTo>
                  <a:cubicBezTo>
                    <a:pt x="61822" y="17675"/>
                    <a:pt x="57828" y="20684"/>
                    <a:pt x="53642" y="21451"/>
                  </a:cubicBezTo>
                  <a:cubicBezTo>
                    <a:pt x="52117" y="21733"/>
                    <a:pt x="50466" y="21761"/>
                    <a:pt x="48844" y="21761"/>
                  </a:cubicBezTo>
                  <a:cubicBezTo>
                    <a:pt x="48639" y="21761"/>
                    <a:pt x="48434" y="21760"/>
                    <a:pt x="48230" y="21760"/>
                  </a:cubicBezTo>
                  <a:cubicBezTo>
                    <a:pt x="48017" y="21759"/>
                    <a:pt x="47805" y="21759"/>
                    <a:pt x="47592" y="21759"/>
                  </a:cubicBezTo>
                  <a:cubicBezTo>
                    <a:pt x="44134" y="21759"/>
                    <a:pt x="40640" y="21899"/>
                    <a:pt x="38369" y="24424"/>
                  </a:cubicBezTo>
                  <a:cubicBezTo>
                    <a:pt x="35565" y="27544"/>
                    <a:pt x="36547" y="32218"/>
                    <a:pt x="37416" y="36341"/>
                  </a:cubicBezTo>
                  <a:cubicBezTo>
                    <a:pt x="37557" y="37011"/>
                    <a:pt x="37692" y="37647"/>
                    <a:pt x="37812" y="38281"/>
                  </a:cubicBezTo>
                  <a:cubicBezTo>
                    <a:pt x="39735" y="48405"/>
                    <a:pt x="35935" y="59353"/>
                    <a:pt x="28356" y="65521"/>
                  </a:cubicBezTo>
                  <a:cubicBezTo>
                    <a:pt x="23874" y="69170"/>
                    <a:pt x="18203" y="71038"/>
                    <a:pt x="12621" y="71038"/>
                  </a:cubicBezTo>
                  <a:cubicBezTo>
                    <a:pt x="8190" y="71038"/>
                    <a:pt x="3816" y="69861"/>
                    <a:pt x="138" y="67463"/>
                  </a:cubicBezTo>
                  <a:lnTo>
                    <a:pt x="1" y="67672"/>
                  </a:lnTo>
                  <a:cubicBezTo>
                    <a:pt x="3595" y="70014"/>
                    <a:pt x="8007" y="71264"/>
                    <a:pt x="12593" y="71264"/>
                  </a:cubicBezTo>
                  <a:cubicBezTo>
                    <a:pt x="13223" y="71264"/>
                    <a:pt x="13859" y="71238"/>
                    <a:pt x="14503" y="71192"/>
                  </a:cubicBezTo>
                  <a:cubicBezTo>
                    <a:pt x="19680" y="70804"/>
                    <a:pt x="24656" y="68859"/>
                    <a:pt x="28519" y="65715"/>
                  </a:cubicBezTo>
                  <a:cubicBezTo>
                    <a:pt x="32346" y="62600"/>
                    <a:pt x="35268" y="58310"/>
                    <a:pt x="36963" y="53312"/>
                  </a:cubicBezTo>
                  <a:cubicBezTo>
                    <a:pt x="38626" y="48419"/>
                    <a:pt x="39005" y="43205"/>
                    <a:pt x="38060" y="38233"/>
                  </a:cubicBezTo>
                  <a:cubicBezTo>
                    <a:pt x="37940" y="37599"/>
                    <a:pt x="37801" y="36933"/>
                    <a:pt x="37664" y="36290"/>
                  </a:cubicBezTo>
                  <a:cubicBezTo>
                    <a:pt x="36765" y="32026"/>
                    <a:pt x="35837" y="27616"/>
                    <a:pt x="38555" y="24591"/>
                  </a:cubicBezTo>
                  <a:cubicBezTo>
                    <a:pt x="40780" y="22116"/>
                    <a:pt x="44121" y="22007"/>
                    <a:pt x="47693" y="22007"/>
                  </a:cubicBezTo>
                  <a:cubicBezTo>
                    <a:pt x="47871" y="22007"/>
                    <a:pt x="48050" y="22007"/>
                    <a:pt x="48230" y="22008"/>
                  </a:cubicBezTo>
                  <a:cubicBezTo>
                    <a:pt x="48460" y="22008"/>
                    <a:pt x="48691" y="22009"/>
                    <a:pt x="48923" y="22009"/>
                  </a:cubicBezTo>
                  <a:cubicBezTo>
                    <a:pt x="50531" y="22009"/>
                    <a:pt x="52167" y="21977"/>
                    <a:pt x="53688" y="21699"/>
                  </a:cubicBezTo>
                  <a:cubicBezTo>
                    <a:pt x="57941" y="20917"/>
                    <a:pt x="61998" y="17866"/>
                    <a:pt x="64816" y="13326"/>
                  </a:cubicBezTo>
                  <a:cubicBezTo>
                    <a:pt x="67345" y="9251"/>
                    <a:pt x="68675" y="4584"/>
                    <a:pt x="69960" y="69"/>
                  </a:cubicBezTo>
                  <a:lnTo>
                    <a:pt x="69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5"/>
            <p:cNvSpPr/>
            <p:nvPr/>
          </p:nvSpPr>
          <p:spPr>
            <a:xfrm>
              <a:off x="1017925" y="4138550"/>
              <a:ext cx="3362050" cy="1665525"/>
            </a:xfrm>
            <a:custGeom>
              <a:avLst/>
              <a:gdLst/>
              <a:ahLst/>
              <a:cxnLst/>
              <a:rect l="l" t="t" r="r" b="b"/>
              <a:pathLst>
                <a:path w="134482" h="66621" extrusionOk="0">
                  <a:moveTo>
                    <a:pt x="51432" y="0"/>
                  </a:moveTo>
                  <a:cubicBezTo>
                    <a:pt x="43021" y="0"/>
                    <a:pt x="34599" y="2193"/>
                    <a:pt x="26846" y="6228"/>
                  </a:cubicBezTo>
                  <a:cubicBezTo>
                    <a:pt x="24151" y="7632"/>
                    <a:pt x="21536" y="9257"/>
                    <a:pt x="19034" y="11095"/>
                  </a:cubicBezTo>
                  <a:cubicBezTo>
                    <a:pt x="13567" y="15093"/>
                    <a:pt x="8236" y="20185"/>
                    <a:pt x="4689" y="25995"/>
                  </a:cubicBezTo>
                  <a:cubicBezTo>
                    <a:pt x="1603" y="31052"/>
                    <a:pt x="0" y="37324"/>
                    <a:pt x="1751" y="42982"/>
                  </a:cubicBezTo>
                  <a:cubicBezTo>
                    <a:pt x="3045" y="47161"/>
                    <a:pt x="6046" y="50642"/>
                    <a:pt x="9539" y="53275"/>
                  </a:cubicBezTo>
                  <a:cubicBezTo>
                    <a:pt x="15419" y="57704"/>
                    <a:pt x="21911" y="60189"/>
                    <a:pt x="29104" y="61374"/>
                  </a:cubicBezTo>
                  <a:cubicBezTo>
                    <a:pt x="37277" y="62722"/>
                    <a:pt x="45485" y="63861"/>
                    <a:pt x="53715" y="64791"/>
                  </a:cubicBezTo>
                  <a:cubicBezTo>
                    <a:pt x="63141" y="65856"/>
                    <a:pt x="72739" y="66621"/>
                    <a:pt x="82278" y="66621"/>
                  </a:cubicBezTo>
                  <a:cubicBezTo>
                    <a:pt x="97759" y="66621"/>
                    <a:pt x="113082" y="64606"/>
                    <a:pt x="127252" y="58584"/>
                  </a:cubicBezTo>
                  <a:cubicBezTo>
                    <a:pt x="130193" y="57334"/>
                    <a:pt x="133381" y="55548"/>
                    <a:pt x="134141" y="52443"/>
                  </a:cubicBezTo>
                  <a:cubicBezTo>
                    <a:pt x="134481" y="51051"/>
                    <a:pt x="134267" y="49570"/>
                    <a:pt x="133781" y="48224"/>
                  </a:cubicBezTo>
                  <a:cubicBezTo>
                    <a:pt x="132939" y="45887"/>
                    <a:pt x="131286" y="43851"/>
                    <a:pt x="129173" y="42551"/>
                  </a:cubicBezTo>
                  <a:cubicBezTo>
                    <a:pt x="127124" y="41292"/>
                    <a:pt x="124735" y="40739"/>
                    <a:pt x="122424" y="40079"/>
                  </a:cubicBezTo>
                  <a:cubicBezTo>
                    <a:pt x="112093" y="37124"/>
                    <a:pt x="102142" y="31607"/>
                    <a:pt x="94505" y="23996"/>
                  </a:cubicBezTo>
                  <a:cubicBezTo>
                    <a:pt x="88960" y="18469"/>
                    <a:pt x="84319" y="12523"/>
                    <a:pt x="77717" y="8066"/>
                  </a:cubicBezTo>
                  <a:cubicBezTo>
                    <a:pt x="69533" y="2543"/>
                    <a:pt x="60489" y="0"/>
                    <a:pt x="51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5"/>
            <p:cNvSpPr/>
            <p:nvPr/>
          </p:nvSpPr>
          <p:spPr>
            <a:xfrm>
              <a:off x="6180138" y="1692609"/>
              <a:ext cx="4770785" cy="4947666"/>
            </a:xfrm>
            <a:custGeom>
              <a:avLst/>
              <a:gdLst/>
              <a:ahLst/>
              <a:cxnLst/>
              <a:rect l="l" t="t" r="r" b="b"/>
              <a:pathLst>
                <a:path w="102924" h="106740" extrusionOk="0">
                  <a:moveTo>
                    <a:pt x="59886" y="1"/>
                  </a:moveTo>
                  <a:cubicBezTo>
                    <a:pt x="55848" y="1"/>
                    <a:pt x="51817" y="886"/>
                    <a:pt x="48323" y="2740"/>
                  </a:cubicBezTo>
                  <a:cubicBezTo>
                    <a:pt x="39634" y="7349"/>
                    <a:pt x="39644" y="14701"/>
                    <a:pt x="38283" y="23384"/>
                  </a:cubicBezTo>
                  <a:cubicBezTo>
                    <a:pt x="37227" y="30128"/>
                    <a:pt x="33264" y="37058"/>
                    <a:pt x="27052" y="40233"/>
                  </a:cubicBezTo>
                  <a:cubicBezTo>
                    <a:pt x="19968" y="43849"/>
                    <a:pt x="8700" y="48342"/>
                    <a:pt x="6745" y="57037"/>
                  </a:cubicBezTo>
                  <a:cubicBezTo>
                    <a:pt x="6228" y="59342"/>
                    <a:pt x="6657" y="61704"/>
                    <a:pt x="6028" y="64004"/>
                  </a:cubicBezTo>
                  <a:cubicBezTo>
                    <a:pt x="5383" y="66356"/>
                    <a:pt x="3275" y="68223"/>
                    <a:pt x="2274" y="70485"/>
                  </a:cubicBezTo>
                  <a:cubicBezTo>
                    <a:pt x="1256" y="72789"/>
                    <a:pt x="664" y="75289"/>
                    <a:pt x="570" y="77807"/>
                  </a:cubicBezTo>
                  <a:cubicBezTo>
                    <a:pt x="0" y="92886"/>
                    <a:pt x="15837" y="102490"/>
                    <a:pt x="28884" y="104967"/>
                  </a:cubicBezTo>
                  <a:cubicBezTo>
                    <a:pt x="29701" y="105121"/>
                    <a:pt x="30524" y="105271"/>
                    <a:pt x="31353" y="105406"/>
                  </a:cubicBezTo>
                  <a:cubicBezTo>
                    <a:pt x="36436" y="106246"/>
                    <a:pt x="41752" y="106739"/>
                    <a:pt x="46985" y="106739"/>
                  </a:cubicBezTo>
                  <a:cubicBezTo>
                    <a:pt x="49842" y="106739"/>
                    <a:pt x="52675" y="106592"/>
                    <a:pt x="55431" y="106275"/>
                  </a:cubicBezTo>
                  <a:cubicBezTo>
                    <a:pt x="66647" y="104980"/>
                    <a:pt x="77398" y="100434"/>
                    <a:pt x="85968" y="93052"/>
                  </a:cubicBezTo>
                  <a:cubicBezTo>
                    <a:pt x="90936" y="88772"/>
                    <a:pt x="95224" y="83615"/>
                    <a:pt x="98026" y="77685"/>
                  </a:cubicBezTo>
                  <a:cubicBezTo>
                    <a:pt x="102336" y="68560"/>
                    <a:pt x="102924" y="57959"/>
                    <a:pt x="100923" y="48069"/>
                  </a:cubicBezTo>
                  <a:cubicBezTo>
                    <a:pt x="98924" y="38180"/>
                    <a:pt x="94473" y="28926"/>
                    <a:pt x="89108" y="20379"/>
                  </a:cubicBezTo>
                  <a:cubicBezTo>
                    <a:pt x="84511" y="13057"/>
                    <a:pt x="78880" y="5900"/>
                    <a:pt x="71000" y="2342"/>
                  </a:cubicBezTo>
                  <a:cubicBezTo>
                    <a:pt x="67593" y="805"/>
                    <a:pt x="63736" y="1"/>
                    <a:pt x="59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TITLE_1">
    <p:bg>
      <p:bgPr>
        <a:solidFill>
          <a:schemeClr val="accent2"/>
        </a:solidFill>
        <a:effectLst/>
      </p:bgPr>
    </p:bg>
    <p:spTree>
      <p:nvGrpSpPr>
        <p:cNvPr id="1" name="Shape 449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TITLE_1_1">
    <p:bg>
      <p:bgPr>
        <a:solidFill>
          <a:schemeClr val="accent1"/>
        </a:solidFill>
        <a:effectLst/>
      </p:bgPr>
    </p:bg>
    <p:spTree>
      <p:nvGrpSpPr>
        <p:cNvPr id="1" name="Shape 450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1pPr>
            <a:lvl2pPr lvl="1"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3" r:id="rId5"/>
    <p:sldLayoutId id="2147483666" r:id="rId6"/>
    <p:sldLayoutId id="2147483671" r:id="rId7"/>
    <p:sldLayoutId id="2147483672" r:id="rId8"/>
    <p:sldLayoutId id="2147483673"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10"/>
        <p:cNvGrpSpPr/>
        <p:nvPr/>
      </p:nvGrpSpPr>
      <p:grpSpPr>
        <a:xfrm>
          <a:off x="0" y="0"/>
          <a:ext cx="0" cy="0"/>
          <a:chOff x="0" y="0"/>
          <a:chExt cx="0" cy="0"/>
        </a:xfrm>
      </p:grpSpPr>
      <p:sp>
        <p:nvSpPr>
          <p:cNvPr id="4511" name="Google Shape;4511;p32"/>
          <p:cNvSpPr txBox="1">
            <a:spLocks noGrp="1"/>
          </p:cNvSpPr>
          <p:nvPr>
            <p:ph type="ctrTitle"/>
          </p:nvPr>
        </p:nvSpPr>
        <p:spPr>
          <a:xfrm>
            <a:off x="1325105" y="972250"/>
            <a:ext cx="7260955" cy="24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000" dirty="0">
                <a:solidFill>
                  <a:schemeClr val="tx1"/>
                </a:solidFill>
              </a:rPr>
              <a:t>MANTENIMIENTO CORRECTIVO EN HARDWARE Y SOFTWARE </a:t>
            </a:r>
            <a:endParaRPr sz="6000" dirty="0">
              <a:solidFill>
                <a:schemeClr val="tx1"/>
              </a:solidFill>
            </a:endParaRPr>
          </a:p>
        </p:txBody>
      </p:sp>
      <p:cxnSp>
        <p:nvCxnSpPr>
          <p:cNvPr id="3" name="Conector recto de flecha 2">
            <a:extLst>
              <a:ext uri="{FF2B5EF4-FFF2-40B4-BE49-F238E27FC236}">
                <a16:creationId xmlns:a16="http://schemas.microsoft.com/office/drawing/2014/main" id="{814FE78C-88CE-68DD-3E55-3E65563E031B}"/>
              </a:ext>
            </a:extLst>
          </p:cNvPr>
          <p:cNvCxnSpPr/>
          <p:nvPr/>
        </p:nvCxnSpPr>
        <p:spPr>
          <a:xfrm>
            <a:off x="6749512" y="2983424"/>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16"/>
        <p:cNvGrpSpPr/>
        <p:nvPr/>
      </p:nvGrpSpPr>
      <p:grpSpPr>
        <a:xfrm>
          <a:off x="0" y="0"/>
          <a:ext cx="0" cy="0"/>
          <a:chOff x="0" y="0"/>
          <a:chExt cx="0" cy="0"/>
        </a:xfrm>
      </p:grpSpPr>
      <p:sp>
        <p:nvSpPr>
          <p:cNvPr id="4517" name="Google Shape;451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b="1" dirty="0">
                <a:solidFill>
                  <a:schemeClr val="tx1"/>
                </a:solidFill>
              </a:rPr>
              <a:t>¿Qué es?</a:t>
            </a:r>
            <a:endParaRPr b="1" dirty="0">
              <a:solidFill>
                <a:schemeClr val="tx1"/>
              </a:solidFill>
            </a:endParaRPr>
          </a:p>
        </p:txBody>
      </p:sp>
      <p:sp>
        <p:nvSpPr>
          <p:cNvPr id="4518" name="Google Shape;4518;p33"/>
          <p:cNvSpPr txBox="1">
            <a:spLocks noGrp="1"/>
          </p:cNvSpPr>
          <p:nvPr>
            <p:ph type="body" idx="1"/>
          </p:nvPr>
        </p:nvSpPr>
        <p:spPr>
          <a:xfrm>
            <a:off x="720000" y="1237083"/>
            <a:ext cx="7704000" cy="3366300"/>
          </a:xfrm>
          <a:prstGeom prst="rect">
            <a:avLst/>
          </a:prstGeom>
        </p:spPr>
        <p:txBody>
          <a:bodyPr spcFirstLastPara="1" wrap="square" lIns="182875" tIns="91425" rIns="182875" bIns="91425" anchor="t" anchorCtr="0">
            <a:noAutofit/>
          </a:bodyPr>
          <a:lstStyle/>
          <a:p>
            <a:pPr marL="0" lvl="0" indent="0" algn="l" rtl="0">
              <a:spcBef>
                <a:spcPts val="0"/>
              </a:spcBef>
              <a:spcAft>
                <a:spcPts val="0"/>
              </a:spcAft>
              <a:buNone/>
            </a:pPr>
            <a:r>
              <a:rPr lang="es-ES" sz="1400" dirty="0">
                <a:solidFill>
                  <a:schemeClr val="dk1"/>
                </a:solidFill>
                <a:latin typeface="Work Sans"/>
                <a:ea typeface="Work Sans"/>
                <a:cs typeface="Work Sans"/>
                <a:sym typeface="Work Sans"/>
              </a:rPr>
              <a:t>Es un tipo de mantenimiento que busca resolver un problema luego que se ha visto afectado de algún modo el equipo. Tiene por objetivo restaurar el activo para dejarlo en condiciones de que funcione como se pretende ya sea con reparación o sustitución.</a:t>
            </a:r>
          </a:p>
          <a:p>
            <a:pPr marL="0" lvl="0" indent="0" algn="l" rtl="0">
              <a:spcBef>
                <a:spcPts val="0"/>
              </a:spcBef>
              <a:spcAft>
                <a:spcPts val="0"/>
              </a:spcAft>
              <a:buNone/>
            </a:pPr>
            <a:endParaRPr dirty="0">
              <a:solidFill>
                <a:schemeClr val="dk1"/>
              </a:solidFill>
              <a:latin typeface="Work Sans"/>
              <a:ea typeface="Work Sans"/>
              <a:cs typeface="Work Sans"/>
              <a:sym typeface="Work Sans"/>
            </a:endParaRPr>
          </a:p>
        </p:txBody>
      </p:sp>
      <p:sp>
        <p:nvSpPr>
          <p:cNvPr id="4519" name="Google Shape;4519;p33"/>
          <p:cNvSpPr/>
          <p:nvPr/>
        </p:nvSpPr>
        <p:spPr>
          <a:xfrm rot="1513453">
            <a:off x="1652938" y="2782815"/>
            <a:ext cx="27054" cy="35448"/>
          </a:xfrm>
          <a:custGeom>
            <a:avLst/>
            <a:gdLst/>
            <a:ahLst/>
            <a:cxnLst/>
            <a:rect l="l" t="t" r="r" b="b"/>
            <a:pathLst>
              <a:path w="506" h="663" extrusionOk="0">
                <a:moveTo>
                  <a:pt x="323" y="0"/>
                </a:moveTo>
                <a:cubicBezTo>
                  <a:pt x="283" y="0"/>
                  <a:pt x="241" y="13"/>
                  <a:pt x="207" y="41"/>
                </a:cubicBezTo>
                <a:cubicBezTo>
                  <a:pt x="1" y="197"/>
                  <a:pt x="4" y="403"/>
                  <a:pt x="124" y="662"/>
                </a:cubicBezTo>
                <a:cubicBezTo>
                  <a:pt x="416" y="549"/>
                  <a:pt x="505" y="353"/>
                  <a:pt x="472" y="124"/>
                </a:cubicBezTo>
                <a:cubicBezTo>
                  <a:pt x="462" y="43"/>
                  <a:pt x="395" y="0"/>
                  <a:pt x="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a:extLst>
              <a:ext uri="{FF2B5EF4-FFF2-40B4-BE49-F238E27FC236}">
                <a16:creationId xmlns:a16="http://schemas.microsoft.com/office/drawing/2014/main" id="{89ADD323-D83E-0879-4E2C-72D6A0DBC3A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877" b="92901" l="8456" r="97059">
                        <a14:foregroundMark x1="90196" y1="27778" x2="73652" y2="65432"/>
                        <a14:foregroundMark x1="73652" y1="65432" x2="56495" y2="79167"/>
                        <a14:foregroundMark x1="56495" y1="79167" x2="34681" y2="85802"/>
                        <a14:foregroundMark x1="34681" y1="85802" x2="22304" y2="69290"/>
                        <a14:foregroundMark x1="22304" y1="69290" x2="68137" y2="67901"/>
                        <a14:foregroundMark x1="68137" y1="67901" x2="88971" y2="78704"/>
                        <a14:foregroundMark x1="10049" y1="41667" x2="89461" y2="59722"/>
                        <a14:foregroundMark x1="12868" y1="43364" x2="15686" y2="74691"/>
                        <a14:foregroundMark x1="15686" y1="74691" x2="33946" y2="89815"/>
                        <a14:foregroundMark x1="33946" y1="89815" x2="79657" y2="80556"/>
                        <a14:foregroundMark x1="79657" y1="80556" x2="91912" y2="61265"/>
                        <a14:foregroundMark x1="91912" y1="61265" x2="97181" y2="35957"/>
                        <a14:foregroundMark x1="97181" y1="35957" x2="84559" y2="20988"/>
                        <a14:foregroundMark x1="84559" y1="20988" x2="69363" y2="33488"/>
                        <a14:foregroundMark x1="69363" y1="33488" x2="69118" y2="33488"/>
                        <a14:foregroundMark x1="79412" y1="12963" x2="73529" y2="33333"/>
                        <a14:foregroundMark x1="73529" y1="33333" x2="73407" y2="33488"/>
                        <a14:foregroundMark x1="82721" y1="12963" x2="90809" y2="47840"/>
                        <a14:foregroundMark x1="90809" y1="47840" x2="89583" y2="69444"/>
                        <a14:foregroundMark x1="89583" y1="69444" x2="73529" y2="98765"/>
                        <a14:foregroundMark x1="73529" y1="98765" x2="49755" y2="99228"/>
                        <a14:foregroundMark x1="49755" y1="99228" x2="10417" y2="82253"/>
                        <a14:foregroundMark x1="10417" y1="82253" x2="37132" y2="90278"/>
                        <a14:foregroundMark x1="37132" y1="90278" x2="8578" y2="63117"/>
                        <a14:foregroundMark x1="8578" y1="63117" x2="11642" y2="37037"/>
                        <a14:foregroundMark x1="11642" y1="37037" x2="30760" y2="30710"/>
                        <a14:foregroundMark x1="30760" y1="30710" x2="52574" y2="37346"/>
                        <a14:foregroundMark x1="52574" y1="37346" x2="53309" y2="38272"/>
                        <a14:foregroundMark x1="49020" y1="32253" x2="66176" y2="39506"/>
                        <a14:foregroundMark x1="66176" y1="39506" x2="62377" y2="48302"/>
                        <a14:foregroundMark x1="41912" y1="31019" x2="73652" y2="26235"/>
                        <a14:foregroundMark x1="7598" y1="83796" x2="21324" y2="97994"/>
                        <a14:foregroundMark x1="21324" y1="97994" x2="57108" y2="93981"/>
                        <a14:foregroundMark x1="57108" y1="93981" x2="72794" y2="94444"/>
                        <a14:foregroundMark x1="72794" y1="94444" x2="88480" y2="92901"/>
                        <a14:foregroundMark x1="88480" y1="92901" x2="94485" y2="89815"/>
                        <a14:backgroundMark x1="20833" y1="9105" x2="44975" y2="13889"/>
                        <a14:backgroundMark x1="34681" y1="18673" x2="50000" y2="17438"/>
                        <a14:backgroundMark x1="50000" y1="17438" x2="62010" y2="19907"/>
                        <a14:backgroundMark x1="46691" y1="15741" x2="54779" y2="23611"/>
                      </a14:backgroundRemoval>
                    </a14:imgEffect>
                    <a14:imgEffect>
                      <a14:colorTemperature colorTemp="4700"/>
                    </a14:imgEffect>
                  </a14:imgLayer>
                </a14:imgProps>
              </a:ext>
            </a:extLst>
          </a:blip>
          <a:srcRect l="9093" t="12052" r="1196" b="-301"/>
          <a:stretch/>
        </p:blipFill>
        <p:spPr>
          <a:xfrm>
            <a:off x="969289" y="2333851"/>
            <a:ext cx="2905286" cy="2269532"/>
          </a:xfrm>
          <a:prstGeom prst="rect">
            <a:avLst/>
          </a:prstGeom>
        </p:spPr>
      </p:pic>
      <p:pic>
        <p:nvPicPr>
          <p:cNvPr id="3" name="Imagen 2">
            <a:extLst>
              <a:ext uri="{FF2B5EF4-FFF2-40B4-BE49-F238E27FC236}">
                <a16:creationId xmlns:a16="http://schemas.microsoft.com/office/drawing/2014/main" id="{85EEA18F-8D14-9507-1820-385952A003AE}"/>
              </a:ext>
            </a:extLst>
          </p:cNvPr>
          <p:cNvPicPr>
            <a:picLocks noChangeAspect="1"/>
          </p:cNvPicPr>
          <p:nvPr/>
        </p:nvPicPr>
        <p:blipFill>
          <a:blip r:embed="rId5"/>
          <a:stretch>
            <a:fillRect/>
          </a:stretch>
        </p:blipFill>
        <p:spPr>
          <a:xfrm>
            <a:off x="4599739" y="2333851"/>
            <a:ext cx="3324854" cy="20986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23"/>
        <p:cNvGrpSpPr/>
        <p:nvPr/>
      </p:nvGrpSpPr>
      <p:grpSpPr>
        <a:xfrm>
          <a:off x="0" y="0"/>
          <a:ext cx="0" cy="0"/>
          <a:chOff x="0" y="0"/>
          <a:chExt cx="0" cy="0"/>
        </a:xfrm>
      </p:grpSpPr>
      <p:sp>
        <p:nvSpPr>
          <p:cNvPr id="4524" name="Google Shape;4524;p34"/>
          <p:cNvSpPr txBox="1">
            <a:spLocks noGrp="1"/>
          </p:cNvSpPr>
          <p:nvPr>
            <p:ph type="subTitle" idx="1"/>
          </p:nvPr>
        </p:nvSpPr>
        <p:spPr>
          <a:xfrm>
            <a:off x="720000" y="1740586"/>
            <a:ext cx="2480399" cy="1286078"/>
          </a:xfrm>
          <a:prstGeom prst="rect">
            <a:avLst/>
          </a:prstGeom>
        </p:spPr>
        <p:txBody>
          <a:bodyPr spcFirstLastPara="1" wrap="square" lIns="182875" tIns="91425" rIns="182875" bIns="91425" anchor="b" anchorCtr="0">
            <a:noAutofit/>
          </a:bodyPr>
          <a:lstStyle/>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r>
              <a:rPr lang="es-ES" sz="1300" dirty="0"/>
              <a:t>                                                                                                           Se realiza de manera imprevista y forzada por la aparición, la reparación necesita ser en tiempo mínimo con el fin de reducir perdidas económicas.</a:t>
            </a:r>
            <a:endParaRPr sz="1300" dirty="0"/>
          </a:p>
        </p:txBody>
      </p:sp>
      <p:sp>
        <p:nvSpPr>
          <p:cNvPr id="4525" name="Google Shape;4525;p34"/>
          <p:cNvSpPr txBox="1">
            <a:spLocks noGrp="1"/>
          </p:cNvSpPr>
          <p:nvPr>
            <p:ph type="subTitle" idx="3"/>
          </p:nvPr>
        </p:nvSpPr>
        <p:spPr>
          <a:xfrm>
            <a:off x="3326699" y="1751689"/>
            <a:ext cx="2606700" cy="1286078"/>
          </a:xfrm>
          <a:prstGeom prst="rect">
            <a:avLst/>
          </a:prstGeom>
        </p:spPr>
        <p:txBody>
          <a:bodyPr spcFirstLastPara="1" wrap="square" lIns="182875" tIns="91425" rIns="182875" bIns="91425" anchor="b" anchorCtr="0">
            <a:noAutofit/>
          </a:bodyPr>
          <a:lstStyle/>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endParaRPr lang="es-ES" sz="1300" dirty="0"/>
          </a:p>
          <a:p>
            <a:pPr marL="0" lvl="0" indent="0" algn="just" rtl="0">
              <a:spcBef>
                <a:spcPts val="0"/>
              </a:spcBef>
              <a:spcAft>
                <a:spcPts val="1600"/>
              </a:spcAft>
              <a:buNone/>
            </a:pPr>
            <a:r>
              <a:rPr lang="es-ES" sz="1300" dirty="0"/>
              <a:t>Se denomina así ya que los operarios se  suelen basar en la experiencia previa por los errores provocados por las piezas desgastadas </a:t>
            </a:r>
            <a:endParaRPr sz="1300" dirty="0"/>
          </a:p>
        </p:txBody>
      </p:sp>
      <p:sp>
        <p:nvSpPr>
          <p:cNvPr id="4526" name="Google Shape;4526;p34"/>
          <p:cNvSpPr txBox="1">
            <a:spLocks noGrp="1"/>
          </p:cNvSpPr>
          <p:nvPr>
            <p:ph type="subTitle" idx="5"/>
          </p:nvPr>
        </p:nvSpPr>
        <p:spPr>
          <a:xfrm>
            <a:off x="6165874" y="1754914"/>
            <a:ext cx="2606700" cy="1418053"/>
          </a:xfrm>
          <a:prstGeom prst="rect">
            <a:avLst/>
          </a:prstGeom>
        </p:spPr>
        <p:txBody>
          <a:bodyPr spcFirstLastPara="1" wrap="square" lIns="182875" tIns="91425" rIns="182875" bIns="91425" anchor="b" anchorCtr="0">
            <a:noAutofit/>
          </a:bodyPr>
          <a:lstStyle/>
          <a:p>
            <a:pPr marL="0" lvl="0" indent="0" algn="just" rtl="0">
              <a:spcBef>
                <a:spcPts val="0"/>
              </a:spcBef>
              <a:spcAft>
                <a:spcPts val="1600"/>
              </a:spcAft>
              <a:buNone/>
            </a:pPr>
            <a:r>
              <a:rPr lang="es-ES" dirty="0"/>
              <a:t>La intervención debe ser urgente debido a la importancia del fallo, ya que  se tiene que solventar en el menor tiempo posible y con garantías. </a:t>
            </a:r>
            <a:endParaRPr dirty="0"/>
          </a:p>
        </p:txBody>
      </p:sp>
      <p:sp>
        <p:nvSpPr>
          <p:cNvPr id="4527" name="Google Shape;4527;p34"/>
          <p:cNvSpPr txBox="1">
            <a:spLocks noGrp="1"/>
          </p:cNvSpPr>
          <p:nvPr>
            <p:ph type="subTitle" idx="7"/>
          </p:nvPr>
        </p:nvSpPr>
        <p:spPr>
          <a:xfrm>
            <a:off x="1446789" y="3352427"/>
            <a:ext cx="2677002" cy="1202518"/>
          </a:xfrm>
          <a:prstGeom prst="rect">
            <a:avLst/>
          </a:prstGeom>
        </p:spPr>
        <p:txBody>
          <a:bodyPr spcFirstLastPara="1" wrap="square" lIns="182875" tIns="91425" rIns="182875" bIns="91425" anchor="b" anchorCtr="0">
            <a:noAutofit/>
          </a:bodyPr>
          <a:lstStyle/>
          <a:p>
            <a:pPr marL="0" lvl="0" indent="0" algn="just" rtl="0">
              <a:spcBef>
                <a:spcPts val="0"/>
              </a:spcBef>
              <a:spcAft>
                <a:spcPts val="1600"/>
              </a:spcAft>
              <a:buNone/>
            </a:pPr>
            <a:r>
              <a:rPr lang="es-ES" dirty="0"/>
              <a:t>Obliga a actuar con celeridad para que no se colapse alguna área productiva de la empresa</a:t>
            </a:r>
            <a:endParaRPr dirty="0"/>
          </a:p>
        </p:txBody>
      </p:sp>
      <p:sp>
        <p:nvSpPr>
          <p:cNvPr id="4528" name="Google Shape;4528;p34"/>
          <p:cNvSpPr txBox="1">
            <a:spLocks noGrp="1"/>
          </p:cNvSpPr>
          <p:nvPr>
            <p:ph type="subTitle" idx="9"/>
          </p:nvPr>
        </p:nvSpPr>
        <p:spPr>
          <a:xfrm>
            <a:off x="4558444" y="3484165"/>
            <a:ext cx="2749910" cy="1286078"/>
          </a:xfrm>
          <a:prstGeom prst="rect">
            <a:avLst/>
          </a:prstGeom>
        </p:spPr>
        <p:txBody>
          <a:bodyPr spcFirstLastPara="1" wrap="square" lIns="182875" tIns="91425" rIns="182875" bIns="91425" anchor="b" anchorCtr="0">
            <a:noAutofit/>
          </a:bodyPr>
          <a:lstStyle/>
          <a:p>
            <a:pPr marL="0" lvl="0" indent="0" algn="just" rtl="0">
              <a:spcBef>
                <a:spcPts val="0"/>
              </a:spcBef>
              <a:spcAft>
                <a:spcPts val="1600"/>
              </a:spcAft>
              <a:buNone/>
            </a:pPr>
            <a:r>
              <a:rPr lang="es-ES" sz="1300" b="0" i="0" dirty="0">
                <a:solidFill>
                  <a:srgbClr val="202124"/>
                </a:solidFill>
                <a:effectLst/>
                <a:latin typeface="Barlow Semi Condensed" panose="00000506000000000000" pitchFamily="2" charset="0"/>
              </a:rPr>
              <a:t>Cuando las fallas que han tenido lugar en los equipos ponen en riesgo  la seguridad o integridad física del personal, instalaciones o  la suspensión de la producción</a:t>
            </a:r>
            <a:r>
              <a:rPr lang="es-ES" sz="1300" b="0" i="0" dirty="0">
                <a:solidFill>
                  <a:srgbClr val="202124"/>
                </a:solidFill>
                <a:effectLst/>
                <a:latin typeface="arial" panose="020B0604020202020204" pitchFamily="34" charset="0"/>
              </a:rPr>
              <a:t>.</a:t>
            </a:r>
            <a:endParaRPr sz="1300" dirty="0"/>
          </a:p>
        </p:txBody>
      </p:sp>
      <p:sp>
        <p:nvSpPr>
          <p:cNvPr id="4529" name="Google Shape;4529;p34"/>
          <p:cNvSpPr txBox="1">
            <a:spLocks noGrp="1"/>
          </p:cNvSpPr>
          <p:nvPr>
            <p:ph type="title"/>
          </p:nvPr>
        </p:nvSpPr>
        <p:spPr>
          <a:xfrm>
            <a:off x="720000" y="1237075"/>
            <a:ext cx="2480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800" dirty="0"/>
              <a:t>M</a:t>
            </a:r>
            <a:r>
              <a:rPr lang="en" sz="1800" dirty="0"/>
              <a:t>antenimiento correctivo contigente </a:t>
            </a:r>
            <a:endParaRPr sz="1800" dirty="0"/>
          </a:p>
        </p:txBody>
      </p:sp>
      <p:sp>
        <p:nvSpPr>
          <p:cNvPr id="4530" name="Google Shape;4530;p34"/>
          <p:cNvSpPr txBox="1">
            <a:spLocks noGrp="1"/>
          </p:cNvSpPr>
          <p:nvPr>
            <p:ph type="title" idx="2"/>
          </p:nvPr>
        </p:nvSpPr>
        <p:spPr>
          <a:xfrm>
            <a:off x="3326699" y="1237075"/>
            <a:ext cx="2606701"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700" dirty="0"/>
              <a:t>M</a:t>
            </a:r>
            <a:r>
              <a:rPr lang="en" sz="1700" dirty="0"/>
              <a:t>antenimiento    correctivo programado </a:t>
            </a:r>
            <a:endParaRPr sz="1700" dirty="0"/>
          </a:p>
        </p:txBody>
      </p:sp>
      <p:sp>
        <p:nvSpPr>
          <p:cNvPr id="4531" name="Google Shape;4531;p34"/>
          <p:cNvSpPr txBox="1">
            <a:spLocks noGrp="1"/>
          </p:cNvSpPr>
          <p:nvPr>
            <p:ph type="title" idx="4"/>
          </p:nvPr>
        </p:nvSpPr>
        <p:spPr>
          <a:xfrm>
            <a:off x="6165874" y="1212886"/>
            <a:ext cx="2606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800" dirty="0"/>
              <a:t>M</a:t>
            </a:r>
            <a:r>
              <a:rPr lang="en" sz="1800" dirty="0"/>
              <a:t>antenimiento correctivo critico</a:t>
            </a:r>
            <a:endParaRPr sz="1800" dirty="0"/>
          </a:p>
        </p:txBody>
      </p:sp>
      <p:sp>
        <p:nvSpPr>
          <p:cNvPr id="4532" name="Google Shape;4532;p34"/>
          <p:cNvSpPr txBox="1">
            <a:spLocks noGrp="1"/>
          </p:cNvSpPr>
          <p:nvPr>
            <p:ph type="title" idx="6"/>
          </p:nvPr>
        </p:nvSpPr>
        <p:spPr>
          <a:xfrm>
            <a:off x="1460345" y="2896010"/>
            <a:ext cx="2677002"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700" dirty="0"/>
              <a:t>M</a:t>
            </a:r>
            <a:r>
              <a:rPr lang="en" sz="1700" dirty="0"/>
              <a:t>antenimiento correctivo urgente </a:t>
            </a:r>
            <a:endParaRPr sz="1700" dirty="0"/>
          </a:p>
        </p:txBody>
      </p:sp>
      <p:sp>
        <p:nvSpPr>
          <p:cNvPr id="4533" name="Google Shape;4533;p34"/>
          <p:cNvSpPr txBox="1">
            <a:spLocks noGrp="1"/>
          </p:cNvSpPr>
          <p:nvPr>
            <p:ph type="title" idx="8"/>
          </p:nvPr>
        </p:nvSpPr>
        <p:spPr>
          <a:xfrm>
            <a:off x="4558444" y="2896010"/>
            <a:ext cx="2749910" cy="5939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Mantenimiento correctivo emergente </a:t>
            </a:r>
            <a:endParaRPr sz="1700" dirty="0"/>
          </a:p>
        </p:txBody>
      </p:sp>
      <p:sp>
        <p:nvSpPr>
          <p:cNvPr id="4534" name="Google Shape;4534;p34"/>
          <p:cNvSpPr txBox="1">
            <a:spLocks noGrp="1"/>
          </p:cNvSpPr>
          <p:nvPr>
            <p:ph type="title" idx="13"/>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Tipos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60"/>
        <p:cNvGrpSpPr/>
        <p:nvPr/>
      </p:nvGrpSpPr>
      <p:grpSpPr>
        <a:xfrm>
          <a:off x="0" y="0"/>
          <a:ext cx="0" cy="0"/>
          <a:chOff x="0" y="0"/>
          <a:chExt cx="0" cy="0"/>
        </a:xfrm>
      </p:grpSpPr>
      <p:sp>
        <p:nvSpPr>
          <p:cNvPr id="6461" name="Google Shape;6461;p6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solidFill>
                  <a:schemeClr val="tx1"/>
                </a:solidFill>
              </a:rPr>
              <a:t>M</a:t>
            </a:r>
            <a:r>
              <a:rPr lang="en" dirty="0">
                <a:solidFill>
                  <a:schemeClr val="tx1"/>
                </a:solidFill>
              </a:rPr>
              <a:t>antenimiento correctivo de software </a:t>
            </a:r>
            <a:endParaRPr dirty="0">
              <a:solidFill>
                <a:schemeClr val="tx1"/>
              </a:solidFill>
            </a:endParaRPr>
          </a:p>
        </p:txBody>
      </p:sp>
      <p:sp>
        <p:nvSpPr>
          <p:cNvPr id="6462" name="Google Shape;6462;p63"/>
          <p:cNvSpPr txBox="1">
            <a:spLocks noGrp="1"/>
          </p:cNvSpPr>
          <p:nvPr>
            <p:ph type="body" idx="1"/>
          </p:nvPr>
        </p:nvSpPr>
        <p:spPr>
          <a:xfrm>
            <a:off x="720000" y="1237083"/>
            <a:ext cx="7704000" cy="3366300"/>
          </a:xfrm>
          <a:prstGeom prst="rect">
            <a:avLst/>
          </a:prstGeom>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s-ES" dirty="0"/>
              <a:t>Se refiere a la corrección, reparación o reinstalación de una aplicación después de que esta presenta una falla a la hora de realizar una tarea especifica.</a:t>
            </a:r>
          </a:p>
          <a:p>
            <a:pPr marL="457200" lvl="0" indent="0" algn="l" rtl="0">
              <a:spcBef>
                <a:spcPts val="0"/>
              </a:spcBef>
              <a:spcAft>
                <a:spcPts val="0"/>
              </a:spcAft>
              <a:buNone/>
            </a:pPr>
            <a:endParaRPr lang="es-ES" b="1" i="0" dirty="0">
              <a:solidFill>
                <a:srgbClr val="202124"/>
              </a:solidFill>
              <a:effectLst/>
              <a:latin typeface="Google Sans"/>
            </a:endParaRPr>
          </a:p>
          <a:p>
            <a:pPr marL="457200" lvl="0" indent="0" algn="l" rtl="0">
              <a:spcBef>
                <a:spcPts val="0"/>
              </a:spcBef>
              <a:spcAft>
                <a:spcPts val="0"/>
              </a:spcAft>
              <a:buNone/>
            </a:pPr>
            <a:r>
              <a:rPr lang="es-ES" b="1" i="0" dirty="0">
                <a:solidFill>
                  <a:srgbClr val="202124"/>
                </a:solidFill>
                <a:effectLst/>
                <a:latin typeface="Google Sans"/>
              </a:rPr>
              <a:t>Fallas Comunes que Conducen al Mantenimiento Correctivo de Computadoras.</a:t>
            </a:r>
          </a:p>
          <a:p>
            <a:pPr marL="628650" indent="-171450"/>
            <a:r>
              <a:rPr lang="es-ES" dirty="0"/>
              <a:t>Errores de base de datos.</a:t>
            </a:r>
          </a:p>
          <a:p>
            <a:pPr marL="628650" indent="-171450"/>
            <a:r>
              <a:rPr lang="es-ES" dirty="0"/>
              <a:t>Memoria insuficiente.</a:t>
            </a:r>
          </a:p>
          <a:p>
            <a:pPr marL="628650" indent="-171450"/>
            <a:r>
              <a:rPr lang="es-ES" dirty="0"/>
              <a:t>Incompatibilidad entre software y firmware.</a:t>
            </a:r>
          </a:p>
          <a:p>
            <a:pPr marL="628650" indent="-171450"/>
            <a:r>
              <a:rPr lang="es-ES" dirty="0"/>
              <a:t>Drivers incompatibles o mal hechos.</a:t>
            </a:r>
          </a:p>
          <a:p>
            <a:pPr marL="628650" indent="-171450"/>
            <a:r>
              <a:rPr lang="es-ES" dirty="0"/>
              <a:t>Drivers  o software incompatibles.</a:t>
            </a:r>
          </a:p>
          <a:p>
            <a:pPr marL="628650" indent="-171450"/>
            <a:r>
              <a:rPr lang="es-ES" dirty="0"/>
              <a:t>Error en Ntfs.sys ya que el archivo de controlador  permite al sistema leer y escribir en unidades NTFS.</a:t>
            </a:r>
          </a:p>
          <a:p>
            <a:pPr indent="0">
              <a:buNone/>
            </a:pPr>
            <a:endParaRPr lang="es-ES" dirty="0"/>
          </a:p>
          <a:p>
            <a:pPr marL="628650" indent="-171450"/>
            <a:endParaRPr lang="es-ES" dirty="0"/>
          </a:p>
          <a:p>
            <a:pPr marL="628650" indent="-171450"/>
            <a:endParaRPr lang="es-EC"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5"/>
        <p:cNvGrpSpPr/>
        <p:nvPr/>
      </p:nvGrpSpPr>
      <p:grpSpPr>
        <a:xfrm>
          <a:off x="0" y="0"/>
          <a:ext cx="0" cy="0"/>
          <a:chOff x="0" y="0"/>
          <a:chExt cx="0" cy="0"/>
        </a:xfrm>
      </p:grpSpPr>
      <p:sp>
        <p:nvSpPr>
          <p:cNvPr id="4586" name="Google Shape;4586;p40"/>
          <p:cNvSpPr txBox="1">
            <a:spLocks noGrp="1"/>
          </p:cNvSpPr>
          <p:nvPr>
            <p:ph type="title"/>
          </p:nvPr>
        </p:nvSpPr>
        <p:spPr>
          <a:xfrm>
            <a:off x="484632" y="493776"/>
            <a:ext cx="8193024" cy="7040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Funciones que nos pueden ayudar en el mantenimiento correctivo de software</a:t>
            </a:r>
            <a:endParaRPr dirty="0"/>
          </a:p>
        </p:txBody>
      </p:sp>
      <p:sp>
        <p:nvSpPr>
          <p:cNvPr id="4587" name="Google Shape;4587;p40"/>
          <p:cNvSpPr txBox="1">
            <a:spLocks noGrp="1"/>
          </p:cNvSpPr>
          <p:nvPr>
            <p:ph type="subTitle" idx="1"/>
          </p:nvPr>
        </p:nvSpPr>
        <p:spPr>
          <a:xfrm>
            <a:off x="1465663" y="25077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sp>
        <p:nvSpPr>
          <p:cNvPr id="4588" name="Google Shape;4588;p40"/>
          <p:cNvSpPr txBox="1">
            <a:spLocks noGrp="1"/>
          </p:cNvSpPr>
          <p:nvPr>
            <p:ph type="subTitle" idx="2"/>
          </p:nvPr>
        </p:nvSpPr>
        <p:spPr>
          <a:xfrm>
            <a:off x="1465663" y="29112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sp>
        <p:nvSpPr>
          <p:cNvPr id="4589" name="Google Shape;4589;p40"/>
          <p:cNvSpPr txBox="1">
            <a:spLocks noGrp="1"/>
          </p:cNvSpPr>
          <p:nvPr>
            <p:ph type="subTitle" idx="3"/>
          </p:nvPr>
        </p:nvSpPr>
        <p:spPr>
          <a:xfrm>
            <a:off x="1465663" y="33147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sp>
        <p:nvSpPr>
          <p:cNvPr id="4590" name="Google Shape;4590;p40"/>
          <p:cNvSpPr txBox="1">
            <a:spLocks noGrp="1"/>
          </p:cNvSpPr>
          <p:nvPr>
            <p:ph type="subTitle" idx="4"/>
          </p:nvPr>
        </p:nvSpPr>
        <p:spPr>
          <a:xfrm>
            <a:off x="5149913" y="25077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sp>
        <p:nvSpPr>
          <p:cNvPr id="4591" name="Google Shape;4591;p40"/>
          <p:cNvSpPr txBox="1">
            <a:spLocks noGrp="1"/>
          </p:cNvSpPr>
          <p:nvPr>
            <p:ph type="subTitle" idx="5"/>
          </p:nvPr>
        </p:nvSpPr>
        <p:spPr>
          <a:xfrm>
            <a:off x="5149913" y="29112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sp>
        <p:nvSpPr>
          <p:cNvPr id="4592" name="Google Shape;4592;p40"/>
          <p:cNvSpPr txBox="1">
            <a:spLocks noGrp="1"/>
          </p:cNvSpPr>
          <p:nvPr>
            <p:ph type="subTitle" idx="6"/>
          </p:nvPr>
        </p:nvSpPr>
        <p:spPr>
          <a:xfrm>
            <a:off x="5149913" y="33147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sp>
        <p:nvSpPr>
          <p:cNvPr id="4594" name="Google Shape;4594;p40"/>
          <p:cNvSpPr txBox="1">
            <a:spLocks noGrp="1"/>
          </p:cNvSpPr>
          <p:nvPr>
            <p:ph type="subTitle" idx="8"/>
          </p:nvPr>
        </p:nvSpPr>
        <p:spPr>
          <a:xfrm>
            <a:off x="5149913" y="37182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sp>
        <p:nvSpPr>
          <p:cNvPr id="4603" name="Google Shape;4603;p40"/>
          <p:cNvSpPr txBox="1">
            <a:spLocks noGrp="1"/>
          </p:cNvSpPr>
          <p:nvPr>
            <p:ph type="subTitle" idx="9"/>
          </p:nvPr>
        </p:nvSpPr>
        <p:spPr>
          <a:xfrm>
            <a:off x="1465662" y="1289304"/>
            <a:ext cx="4532802" cy="221284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1600"/>
              </a:spcAft>
              <a:buFont typeface="Arial" panose="020B0604020202020204" pitchFamily="34" charset="0"/>
              <a:buChar char="•"/>
            </a:pPr>
            <a:r>
              <a:rPr lang="es-ES" dirty="0"/>
              <a:t> Antivirus.</a:t>
            </a:r>
          </a:p>
          <a:p>
            <a:pPr marL="285750" lvl="0" indent="-285750" algn="l" rtl="0">
              <a:spcBef>
                <a:spcPts val="0"/>
              </a:spcBef>
              <a:spcAft>
                <a:spcPts val="1600"/>
              </a:spcAft>
              <a:buFont typeface="Arial" panose="020B0604020202020204" pitchFamily="34" charset="0"/>
              <a:buChar char="•"/>
            </a:pPr>
            <a:r>
              <a:rPr lang="es-ES" dirty="0"/>
              <a:t>Limpieza y optimización del sistema. </a:t>
            </a:r>
          </a:p>
          <a:p>
            <a:pPr marL="285750" lvl="0" indent="-285750" algn="l" rtl="0">
              <a:spcBef>
                <a:spcPts val="0"/>
              </a:spcBef>
              <a:spcAft>
                <a:spcPts val="1600"/>
              </a:spcAft>
              <a:buFont typeface="Arial" panose="020B0604020202020204" pitchFamily="34" charset="0"/>
              <a:buChar char="•"/>
            </a:pPr>
            <a:r>
              <a:rPr lang="es-ES" dirty="0"/>
              <a:t>Restauración del sistema.</a:t>
            </a:r>
          </a:p>
          <a:p>
            <a:pPr marL="285750" lvl="0" indent="-285750" algn="l" rtl="0">
              <a:spcBef>
                <a:spcPts val="0"/>
              </a:spcBef>
              <a:spcAft>
                <a:spcPts val="1600"/>
              </a:spcAft>
              <a:buFont typeface="Arial" panose="020B0604020202020204" pitchFamily="34" charset="0"/>
              <a:buChar char="•"/>
            </a:pPr>
            <a:r>
              <a:rPr lang="es-ES" dirty="0"/>
              <a:t>Formateo e instalación de una nueva copia de Windows.</a:t>
            </a:r>
            <a:endParaRPr dirty="0"/>
          </a:p>
        </p:txBody>
      </p:sp>
      <p:sp>
        <p:nvSpPr>
          <p:cNvPr id="4605" name="Google Shape;4605;p40"/>
          <p:cNvSpPr txBox="1">
            <a:spLocks noGrp="1"/>
          </p:cNvSpPr>
          <p:nvPr>
            <p:ph type="subTitle" idx="14"/>
          </p:nvPr>
        </p:nvSpPr>
        <p:spPr>
          <a:xfrm>
            <a:off x="5149913" y="17007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sp>
        <p:nvSpPr>
          <p:cNvPr id="4606" name="Google Shape;4606;p40"/>
          <p:cNvSpPr txBox="1">
            <a:spLocks noGrp="1"/>
          </p:cNvSpPr>
          <p:nvPr>
            <p:ph type="subTitle" idx="15"/>
          </p:nvPr>
        </p:nvSpPr>
        <p:spPr>
          <a:xfrm>
            <a:off x="5149913" y="2104250"/>
            <a:ext cx="29076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br>
              <a:rPr lang="en" dirty="0"/>
            </a:br>
            <a:endParaRPr dirty="0"/>
          </a:p>
        </p:txBody>
      </p:sp>
      <p:pic>
        <p:nvPicPr>
          <p:cNvPr id="4" name="Imagen 3">
            <a:extLst>
              <a:ext uri="{FF2B5EF4-FFF2-40B4-BE49-F238E27FC236}">
                <a16:creationId xmlns:a16="http://schemas.microsoft.com/office/drawing/2014/main" id="{32FCF5AD-51C3-76D7-D8F9-BFC286463C03}"/>
              </a:ext>
            </a:extLst>
          </p:cNvPr>
          <p:cNvPicPr>
            <a:picLocks noChangeAspect="1"/>
          </p:cNvPicPr>
          <p:nvPr/>
        </p:nvPicPr>
        <p:blipFill>
          <a:blip r:embed="rId3"/>
          <a:stretch>
            <a:fillRect/>
          </a:stretch>
        </p:blipFill>
        <p:spPr>
          <a:xfrm>
            <a:off x="265935" y="3113000"/>
            <a:ext cx="2441879" cy="1373557"/>
          </a:xfrm>
          <a:prstGeom prst="rect">
            <a:avLst/>
          </a:prstGeom>
        </p:spPr>
      </p:pic>
      <p:pic>
        <p:nvPicPr>
          <p:cNvPr id="5" name="Imagen 4">
            <a:extLst>
              <a:ext uri="{FF2B5EF4-FFF2-40B4-BE49-F238E27FC236}">
                <a16:creationId xmlns:a16="http://schemas.microsoft.com/office/drawing/2014/main" id="{E3C660D3-A25D-71F8-5C90-09DD6EDF5FF9}"/>
              </a:ext>
            </a:extLst>
          </p:cNvPr>
          <p:cNvPicPr>
            <a:picLocks noChangeAspect="1"/>
          </p:cNvPicPr>
          <p:nvPr/>
        </p:nvPicPr>
        <p:blipFill>
          <a:blip r:embed="rId4"/>
          <a:stretch>
            <a:fillRect/>
          </a:stretch>
        </p:blipFill>
        <p:spPr>
          <a:xfrm>
            <a:off x="3047555" y="3144642"/>
            <a:ext cx="2102358" cy="1310272"/>
          </a:xfrm>
          <a:prstGeom prst="rect">
            <a:avLst/>
          </a:prstGeom>
        </p:spPr>
      </p:pic>
      <p:pic>
        <p:nvPicPr>
          <p:cNvPr id="6" name="Imagen 5">
            <a:extLst>
              <a:ext uri="{FF2B5EF4-FFF2-40B4-BE49-F238E27FC236}">
                <a16:creationId xmlns:a16="http://schemas.microsoft.com/office/drawing/2014/main" id="{9D870931-7F24-13CB-F16F-A09C72515DD3}"/>
              </a:ext>
            </a:extLst>
          </p:cNvPr>
          <p:cNvPicPr>
            <a:picLocks noChangeAspect="1"/>
          </p:cNvPicPr>
          <p:nvPr/>
        </p:nvPicPr>
        <p:blipFill>
          <a:blip r:embed="rId5"/>
          <a:stretch>
            <a:fillRect/>
          </a:stretch>
        </p:blipFill>
        <p:spPr>
          <a:xfrm>
            <a:off x="5328076" y="3092493"/>
            <a:ext cx="2526620" cy="14149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66"/>
        <p:cNvGrpSpPr/>
        <p:nvPr/>
      </p:nvGrpSpPr>
      <p:grpSpPr>
        <a:xfrm>
          <a:off x="0" y="0"/>
          <a:ext cx="0" cy="0"/>
          <a:chOff x="0" y="0"/>
          <a:chExt cx="0" cy="0"/>
        </a:xfrm>
      </p:grpSpPr>
      <p:sp>
        <p:nvSpPr>
          <p:cNvPr id="6467" name="Google Shape;6467;p6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solidFill>
                  <a:schemeClr val="tx1"/>
                </a:solidFill>
              </a:rPr>
              <a:t>M</a:t>
            </a:r>
            <a:r>
              <a:rPr lang="en" dirty="0">
                <a:solidFill>
                  <a:schemeClr val="tx1"/>
                </a:solidFill>
              </a:rPr>
              <a:t>antenimiento correctivo de hardware </a:t>
            </a:r>
            <a:endParaRPr dirty="0">
              <a:solidFill>
                <a:schemeClr val="lt2"/>
              </a:solidFill>
            </a:endParaRPr>
          </a:p>
        </p:txBody>
      </p:sp>
      <p:sp>
        <p:nvSpPr>
          <p:cNvPr id="6468" name="Google Shape;6468;p64"/>
          <p:cNvSpPr txBox="1">
            <a:spLocks noGrp="1"/>
          </p:cNvSpPr>
          <p:nvPr>
            <p:ph type="body" idx="1"/>
          </p:nvPr>
        </p:nvSpPr>
        <p:spPr>
          <a:xfrm>
            <a:off x="720000" y="1237083"/>
            <a:ext cx="7704000" cy="3366300"/>
          </a:xfrm>
          <a:prstGeom prst="rect">
            <a:avLst/>
          </a:prstGeom>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s-ES" dirty="0"/>
              <a:t>Consiste en la  reparación de alguno de los  componentes de la  computadora, puede ser  una soldadura pequeña, el cambio total de una tarjeta (sonido, video ) o el cambio total de algún dispositivo periférico como el   del mouse , monitor, teclado, etc.</a:t>
            </a:r>
          </a:p>
          <a:p>
            <a:pPr marL="457200" lvl="0" indent="0" algn="l" rtl="0">
              <a:spcBef>
                <a:spcPts val="0"/>
              </a:spcBef>
              <a:spcAft>
                <a:spcPts val="0"/>
              </a:spcAft>
              <a:buNone/>
            </a:pPr>
            <a:r>
              <a:rPr lang="es-ES" dirty="0"/>
              <a:t>Generalmente, los dispositivos que más fallan en nuestra computadora, son los que están dentro del gabinete, la realización de los remplazos de los componentes o de este mantenimiento dura de 1 a 5 horas, dependiendo del equipo. Algunos de estos dispositivos  son:</a:t>
            </a:r>
          </a:p>
          <a:p>
            <a:pPr marL="457200" lvl="0" indent="0" algn="l" rtl="0">
              <a:spcBef>
                <a:spcPts val="0"/>
              </a:spcBef>
              <a:spcAft>
                <a:spcPts val="0"/>
              </a:spcAft>
              <a:buNone/>
            </a:pPr>
            <a:r>
              <a:rPr lang="es-ES" dirty="0"/>
              <a:t>•Fuentes de poder</a:t>
            </a:r>
          </a:p>
          <a:p>
            <a:pPr marL="457200" lvl="0" indent="0" algn="l" rtl="0">
              <a:spcBef>
                <a:spcPts val="0"/>
              </a:spcBef>
              <a:spcAft>
                <a:spcPts val="0"/>
              </a:spcAft>
              <a:buNone/>
            </a:pPr>
            <a:r>
              <a:rPr lang="es-ES" dirty="0"/>
              <a:t>•Memoria RAM</a:t>
            </a:r>
          </a:p>
          <a:p>
            <a:pPr marL="457200" lvl="0" indent="0" algn="l" rtl="0">
              <a:spcBef>
                <a:spcPts val="0"/>
              </a:spcBef>
              <a:spcAft>
                <a:spcPts val="0"/>
              </a:spcAft>
              <a:buNone/>
            </a:pPr>
            <a:r>
              <a:rPr lang="es-ES" dirty="0"/>
              <a:t>•Lectores de CD y DVD</a:t>
            </a:r>
          </a:p>
          <a:p>
            <a:pPr marL="457200" lvl="0" indent="0" algn="l" rtl="0">
              <a:spcBef>
                <a:spcPts val="0"/>
              </a:spcBef>
              <a:spcAft>
                <a:spcPts val="0"/>
              </a:spcAft>
              <a:buNone/>
            </a:pPr>
            <a:r>
              <a:rPr lang="es-ES" dirty="0"/>
              <a:t>•Disco Duro </a:t>
            </a:r>
          </a:p>
          <a:p>
            <a:pPr marL="457200" lvl="0" indent="0" algn="l" rtl="0">
              <a:spcBef>
                <a:spcPts val="0"/>
              </a:spcBef>
              <a:spcAft>
                <a:spcPts val="0"/>
              </a:spcAft>
              <a:buNone/>
            </a:pPr>
            <a:r>
              <a:rPr lang="es-ES" dirty="0"/>
              <a:t>•Tarjetas de Vídeo</a:t>
            </a:r>
          </a:p>
          <a:p>
            <a:pPr marL="45720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2B028F4E-9742-EBA7-41AE-470BEC45A535}"/>
              </a:ext>
            </a:extLst>
          </p:cNvPr>
          <p:cNvPicPr>
            <a:picLocks noChangeAspect="1"/>
          </p:cNvPicPr>
          <p:nvPr/>
        </p:nvPicPr>
        <p:blipFill>
          <a:blip r:embed="rId3"/>
          <a:stretch>
            <a:fillRect/>
          </a:stretch>
        </p:blipFill>
        <p:spPr>
          <a:xfrm>
            <a:off x="6138941" y="2454779"/>
            <a:ext cx="1333656" cy="15618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55"/>
        <p:cNvGrpSpPr/>
        <p:nvPr/>
      </p:nvGrpSpPr>
      <p:grpSpPr>
        <a:xfrm>
          <a:off x="0" y="0"/>
          <a:ext cx="0" cy="0"/>
          <a:chOff x="0" y="0"/>
          <a:chExt cx="0" cy="0"/>
        </a:xfrm>
      </p:grpSpPr>
      <p:sp>
        <p:nvSpPr>
          <p:cNvPr id="4557" name="Google Shape;4557;p38"/>
          <p:cNvSpPr txBox="1">
            <a:spLocks noGrp="1"/>
          </p:cNvSpPr>
          <p:nvPr>
            <p:ph type="body" idx="1"/>
          </p:nvPr>
        </p:nvSpPr>
        <p:spPr>
          <a:xfrm>
            <a:off x="345247" y="329783"/>
            <a:ext cx="7704000" cy="2323475"/>
          </a:xfrm>
          <a:prstGeom prst="rect">
            <a:avLst/>
          </a:prstGeom>
        </p:spPr>
        <p:txBody>
          <a:bodyPr spcFirstLastPara="1" wrap="square" lIns="91425" tIns="91425" rIns="91425" bIns="91425" anchor="b" anchorCtr="0">
            <a:noAutofit/>
          </a:bodyPr>
          <a:lstStyle/>
          <a:p>
            <a:pPr marL="139700" indent="0" algn="l">
              <a:buNone/>
            </a:pPr>
            <a:r>
              <a:rPr lang="es-ES" b="0" i="0" dirty="0">
                <a:solidFill>
                  <a:srgbClr val="414B56"/>
                </a:solidFill>
                <a:effectLst/>
                <a:latin typeface="arial, sans-serif"/>
              </a:rPr>
              <a:t>Como en todo mantenimiento, existen pasos que debemos seguir para realizar un correcto cambio o reparación de hardware  como</a:t>
            </a:r>
            <a:r>
              <a:rPr lang="es-ES" b="1" i="0" dirty="0">
                <a:solidFill>
                  <a:srgbClr val="414B56"/>
                </a:solidFill>
                <a:effectLst/>
                <a:latin typeface="arial, sans-serif"/>
              </a:rPr>
              <a:t>: </a:t>
            </a:r>
            <a:endParaRPr lang="es-ES" b="0" i="0" dirty="0">
              <a:solidFill>
                <a:srgbClr val="414B56"/>
              </a:solidFill>
              <a:effectLst/>
              <a:latin typeface="Arial" panose="020B0604020202020204" pitchFamily="34" charset="0"/>
            </a:endParaRPr>
          </a:p>
          <a:p>
            <a:pPr algn="l"/>
            <a:r>
              <a:rPr lang="es-ES" b="1" i="0" dirty="0">
                <a:solidFill>
                  <a:srgbClr val="414B56"/>
                </a:solidFill>
                <a:effectLst/>
                <a:latin typeface="arial, sans-serif"/>
              </a:rPr>
              <a:t>1. Intervención técnica: </a:t>
            </a:r>
            <a:r>
              <a:rPr lang="es-ES" b="0" i="0" dirty="0">
                <a:solidFill>
                  <a:srgbClr val="414B56"/>
                </a:solidFill>
                <a:effectLst/>
                <a:latin typeface="arial, sans-serif"/>
              </a:rPr>
              <a:t>se hace un diagnostico del PC, se revisa cuál es el problema y su posible solución.</a:t>
            </a:r>
            <a:endParaRPr lang="es-ES" b="0" i="0" dirty="0">
              <a:solidFill>
                <a:srgbClr val="414B56"/>
              </a:solidFill>
              <a:effectLst/>
              <a:latin typeface="Arial" panose="020B0604020202020204" pitchFamily="34" charset="0"/>
            </a:endParaRPr>
          </a:p>
          <a:p>
            <a:pPr algn="l"/>
            <a:r>
              <a:rPr lang="es-ES" b="1" i="0" dirty="0">
                <a:solidFill>
                  <a:srgbClr val="414B56"/>
                </a:solidFill>
                <a:effectLst/>
                <a:latin typeface="arial, sans-serif"/>
              </a:rPr>
              <a:t>2. Reparación:</a:t>
            </a:r>
            <a:r>
              <a:rPr lang="es-ES" b="0" i="0" dirty="0">
                <a:solidFill>
                  <a:srgbClr val="414B56"/>
                </a:solidFill>
                <a:effectLst/>
                <a:latin typeface="arial, sans-serif"/>
              </a:rPr>
              <a:t> consiste en el total reemplazo o la reparación del componente.</a:t>
            </a:r>
            <a:endParaRPr lang="es-ES" b="0" i="0" dirty="0">
              <a:solidFill>
                <a:srgbClr val="414B56"/>
              </a:solidFill>
              <a:effectLst/>
              <a:latin typeface="Arial" panose="020B0604020202020204" pitchFamily="34" charset="0"/>
            </a:endParaRPr>
          </a:p>
          <a:p>
            <a:pPr algn="l"/>
            <a:r>
              <a:rPr lang="es-ES" b="1" i="0" dirty="0">
                <a:solidFill>
                  <a:srgbClr val="414B56"/>
                </a:solidFill>
                <a:effectLst/>
                <a:latin typeface="arial, sans-serif"/>
              </a:rPr>
              <a:t>3. Realización de Pruebas: </a:t>
            </a:r>
            <a:r>
              <a:rPr lang="es-ES" b="0" i="0" dirty="0">
                <a:solidFill>
                  <a:srgbClr val="414B56"/>
                </a:solidFill>
                <a:effectLst/>
                <a:latin typeface="arial, sans-serif"/>
              </a:rPr>
              <a:t>una vez reemplazado o reparado el componente, se realizan pruebas con diversos softwares especiales para saber si funcionará correctamente la pieza hardware reparada o cambiada.</a:t>
            </a:r>
            <a:endParaRPr lang="es-ES" b="0" i="0" dirty="0">
              <a:solidFill>
                <a:srgbClr val="414B56"/>
              </a:solidFill>
              <a:effectLst/>
              <a:latin typeface="Arial" panose="020B0604020202020204" pitchFamily="34" charset="0"/>
            </a:endParaRPr>
          </a:p>
          <a:p>
            <a:pPr marL="0" lvl="0" indent="0" algn="ctr" rtl="0">
              <a:spcBef>
                <a:spcPts val="0"/>
              </a:spcBef>
              <a:spcAft>
                <a:spcPts val="1600"/>
              </a:spcAft>
              <a:buNone/>
            </a:pPr>
            <a:endParaRPr lang="en-US" dirty="0"/>
          </a:p>
        </p:txBody>
      </p:sp>
      <p:pic>
        <p:nvPicPr>
          <p:cNvPr id="20" name="Imagen 19">
            <a:extLst>
              <a:ext uri="{FF2B5EF4-FFF2-40B4-BE49-F238E27FC236}">
                <a16:creationId xmlns:a16="http://schemas.microsoft.com/office/drawing/2014/main" id="{37644D6A-28AD-4FBA-AD2B-703CFC3CA5F6}"/>
              </a:ext>
            </a:extLst>
          </p:cNvPr>
          <p:cNvPicPr>
            <a:picLocks noChangeAspect="1"/>
          </p:cNvPicPr>
          <p:nvPr/>
        </p:nvPicPr>
        <p:blipFill>
          <a:blip r:embed="rId3"/>
          <a:stretch>
            <a:fillRect/>
          </a:stretch>
        </p:blipFill>
        <p:spPr>
          <a:xfrm>
            <a:off x="947360" y="2285999"/>
            <a:ext cx="3046139" cy="2084200"/>
          </a:xfrm>
          <a:prstGeom prst="rect">
            <a:avLst/>
          </a:prstGeom>
        </p:spPr>
      </p:pic>
      <p:pic>
        <p:nvPicPr>
          <p:cNvPr id="1026" name="Picture 2" descr="1 Mantenimiento de una fuente de poder El mantenimiento de las fuentes de  poder, se pueden dividir en dos tipos, mantenimiento p">
            <a:extLst>
              <a:ext uri="{FF2B5EF4-FFF2-40B4-BE49-F238E27FC236}">
                <a16:creationId xmlns:a16="http://schemas.microsoft.com/office/drawing/2014/main" id="{E7E7DB79-6264-8529-C544-836DB3965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712" y="2285999"/>
            <a:ext cx="2986171" cy="198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January Daily Slides by Slidesgo">
  <a:themeElements>
    <a:clrScheme name="Simple Light">
      <a:dk1>
        <a:srgbClr val="272727"/>
      </a:dk1>
      <a:lt1>
        <a:srgbClr val="FFFFFF"/>
      </a:lt1>
      <a:dk2>
        <a:srgbClr val="4668C1"/>
      </a:dk2>
      <a:lt2>
        <a:srgbClr val="6588F3"/>
      </a:lt2>
      <a:accent1>
        <a:srgbClr val="B8C9FF"/>
      </a:accent1>
      <a:accent2>
        <a:srgbClr val="E0E7FF"/>
      </a:accent2>
      <a:accent3>
        <a:srgbClr val="F3ECBF"/>
      </a:accent3>
      <a:accent4>
        <a:srgbClr val="F1D482"/>
      </a:accent4>
      <a:accent5>
        <a:srgbClr val="F7CB51"/>
      </a:accent5>
      <a:accent6>
        <a:srgbClr val="BB9D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2257</TotalTime>
  <Words>543</Words>
  <Application>Microsoft Office PowerPoint</Application>
  <PresentationFormat>Presentación en pantalla (16:9)</PresentationFormat>
  <Paragraphs>80</Paragraphs>
  <Slides>7</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vt:i4>
      </vt:variant>
    </vt:vector>
  </HeadingPairs>
  <TitlesOfParts>
    <vt:vector size="16" baseType="lpstr">
      <vt:lpstr>Barlow Semi Condensed</vt:lpstr>
      <vt:lpstr>arial</vt:lpstr>
      <vt:lpstr>arial</vt:lpstr>
      <vt:lpstr>Abril Fatface</vt:lpstr>
      <vt:lpstr>Bebas Neue</vt:lpstr>
      <vt:lpstr>Work Sans</vt:lpstr>
      <vt:lpstr>Google Sans</vt:lpstr>
      <vt:lpstr>arial, sans-serif</vt:lpstr>
      <vt:lpstr>January Daily Slides by Slidesgo</vt:lpstr>
      <vt:lpstr>MANTENIMIENTO CORRECTIVO EN HARDWARE Y SOFTWARE </vt:lpstr>
      <vt:lpstr>¿Qué es?</vt:lpstr>
      <vt:lpstr>Mantenimiento correctivo contigente </vt:lpstr>
      <vt:lpstr>Mantenimiento correctivo de software </vt:lpstr>
      <vt:lpstr>Funciones que nos pueden ayudar en el mantenimiento correctivo de software</vt:lpstr>
      <vt:lpstr>Mantenimiento correctivo de hardware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MANTENIMIENTO CORRECTIVO EN HARDWARE Y SOFTWARE</dc:title>
  <dc:creator>ASUS</dc:creator>
  <cp:lastModifiedBy>carlos arevalo espinoza</cp:lastModifiedBy>
  <cp:revision>8</cp:revision>
  <dcterms:modified xsi:type="dcterms:W3CDTF">2022-09-03T14:39:15Z</dcterms:modified>
</cp:coreProperties>
</file>