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02AB-7D9C-44F9-BC72-1D20CD89B719}" type="datetimeFigureOut">
              <a:rPr lang="es-EC" smtClean="0"/>
              <a:t>3/9/2022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3402-4F4B-4D3C-9B68-E84F26B7CA7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0727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02AB-7D9C-44F9-BC72-1D20CD89B719}" type="datetimeFigureOut">
              <a:rPr lang="es-EC" smtClean="0"/>
              <a:t>3/9/2022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3402-4F4B-4D3C-9B68-E84F26B7CA7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2356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63D02AB-7D9C-44F9-BC72-1D20CD89B719}" type="datetimeFigureOut">
              <a:rPr lang="es-EC" smtClean="0"/>
              <a:t>3/9/2022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C393402-4F4B-4D3C-9B68-E84F26B7CA7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9279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02AB-7D9C-44F9-BC72-1D20CD89B719}" type="datetimeFigureOut">
              <a:rPr lang="es-EC" smtClean="0"/>
              <a:t>3/9/2022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3402-4F4B-4D3C-9B68-E84F26B7CA7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8236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3D02AB-7D9C-44F9-BC72-1D20CD89B719}" type="datetimeFigureOut">
              <a:rPr lang="es-EC" smtClean="0"/>
              <a:t>3/9/2022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393402-4F4B-4D3C-9B68-E84F26B7CA7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12011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02AB-7D9C-44F9-BC72-1D20CD89B719}" type="datetimeFigureOut">
              <a:rPr lang="es-EC" smtClean="0"/>
              <a:t>3/9/2022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3402-4F4B-4D3C-9B68-E84F26B7CA7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5962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02AB-7D9C-44F9-BC72-1D20CD89B719}" type="datetimeFigureOut">
              <a:rPr lang="es-EC" smtClean="0"/>
              <a:t>3/9/2022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3402-4F4B-4D3C-9B68-E84F26B7CA7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2848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02AB-7D9C-44F9-BC72-1D20CD89B719}" type="datetimeFigureOut">
              <a:rPr lang="es-EC" smtClean="0"/>
              <a:t>3/9/2022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3402-4F4B-4D3C-9B68-E84F26B7CA7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4545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02AB-7D9C-44F9-BC72-1D20CD89B719}" type="datetimeFigureOut">
              <a:rPr lang="es-EC" smtClean="0"/>
              <a:t>3/9/2022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3402-4F4B-4D3C-9B68-E84F26B7CA7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6335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02AB-7D9C-44F9-BC72-1D20CD89B719}" type="datetimeFigureOut">
              <a:rPr lang="es-EC" smtClean="0"/>
              <a:t>3/9/2022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3402-4F4B-4D3C-9B68-E84F26B7CA7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784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02AB-7D9C-44F9-BC72-1D20CD89B719}" type="datetimeFigureOut">
              <a:rPr lang="es-EC" smtClean="0"/>
              <a:t>3/9/2022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3402-4F4B-4D3C-9B68-E84F26B7CA7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1322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63D02AB-7D9C-44F9-BC72-1D20CD89B719}" type="datetimeFigureOut">
              <a:rPr lang="es-EC" smtClean="0"/>
              <a:t>3/9/2022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C393402-4F4B-4D3C-9B68-E84F26B7CA7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52611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Qué es el cable </a:t>
            </a:r>
            <a:r>
              <a:rPr lang="es-EC" b="1" dirty="0"/>
              <a:t>Flex</a:t>
            </a:r>
            <a:r>
              <a:rPr lang="es-EC" dirty="0"/>
              <a:t> :</a:t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7879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dirty="0"/>
              <a:t>Un cable plano flexible es un tipo de circuito impreso flexible. ... Este tipo de cable FFC (del inglés Flexible Flat Cable), a menudo se encuentran en dispositivos de alta densidad electrónica como computadoras portátiles y teléfonos celulares.</a:t>
            </a:r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1858963"/>
            <a:ext cx="43180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5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>
                <a:latin typeface="+mn-lt"/>
              </a:rPr>
              <a:t>tipos de Flex de pantalla laptop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2299"/>
            <a:ext cx="5321300" cy="4284663"/>
          </a:xfrm>
        </p:spPr>
        <p:txBody>
          <a:bodyPr>
            <a:normAutofit/>
          </a:bodyPr>
          <a:lstStyle/>
          <a:p>
            <a:r>
              <a:rPr lang="es-EC" b="1" dirty="0"/>
              <a:t>Existen 3 principales modelos de </a:t>
            </a:r>
            <a:r>
              <a:rPr lang="es-EC" b="1" dirty="0" err="1"/>
              <a:t>flex</a:t>
            </a:r>
            <a:r>
              <a:rPr lang="es-EC" b="1" dirty="0"/>
              <a:t> de video, esto depende de la pantalla que utilice nuestra laptop.</a:t>
            </a:r>
            <a:endParaRPr lang="es-EC" dirty="0"/>
          </a:p>
          <a:p>
            <a:r>
              <a:rPr lang="es-EC" b="1" dirty="0"/>
              <a:t>Flex</a:t>
            </a:r>
            <a:r>
              <a:rPr lang="es-EC" dirty="0"/>
              <a:t> de vídeo para </a:t>
            </a:r>
            <a:r>
              <a:rPr lang="es-EC" b="1" dirty="0"/>
              <a:t>pantalla</a:t>
            </a:r>
            <a:r>
              <a:rPr lang="es-EC" dirty="0"/>
              <a:t> LED de 40 pines.</a:t>
            </a:r>
          </a:p>
          <a:p>
            <a:r>
              <a:rPr lang="es-EC" b="1" dirty="0"/>
              <a:t>Flex</a:t>
            </a:r>
            <a:r>
              <a:rPr lang="es-EC" dirty="0"/>
              <a:t> de vídeo para </a:t>
            </a:r>
            <a:r>
              <a:rPr lang="es-EC" b="1" dirty="0"/>
              <a:t>pantalla</a:t>
            </a:r>
            <a:r>
              <a:rPr lang="es-EC" dirty="0"/>
              <a:t> LED de 30 pines. ... </a:t>
            </a:r>
          </a:p>
          <a:p>
            <a:r>
              <a:rPr lang="es-EC" b="1" dirty="0"/>
              <a:t>Flex</a:t>
            </a:r>
            <a:r>
              <a:rPr lang="es-EC" dirty="0"/>
              <a:t> de vídeo para </a:t>
            </a:r>
            <a:r>
              <a:rPr lang="es-EC" b="1" dirty="0"/>
              <a:t>pantalla</a:t>
            </a:r>
            <a:r>
              <a:rPr lang="es-EC" dirty="0"/>
              <a:t> LCD de 30 pines.</a:t>
            </a:r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4" name="Imagen 3" descr="https://reparandoloec.com/wp-content/uploads/2020/09/diferencias-entre-30-y-40-1024x766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12" y="1892299"/>
            <a:ext cx="5362575" cy="40112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937404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Pines: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985917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C" sz="5400" dirty="0"/>
              <a:t>Es la cantidad de contactos que tiene el conector de la </a:t>
            </a:r>
            <a:r>
              <a:rPr lang="es-EC" sz="5400" b="1" dirty="0"/>
              <a:t>pantalla</a:t>
            </a:r>
            <a:r>
              <a:rPr lang="es-EC" sz="5400" dirty="0"/>
              <a:t>; a través de ellos viajará la información y permitirá que se reproduzca la imagen en nuestro monitor.</a:t>
            </a:r>
          </a:p>
        </p:txBody>
      </p:sp>
    </p:spTree>
    <p:extLst>
      <p:ext uri="{BB962C8B-B14F-4D97-AF65-F5344CB8AC3E}">
        <p14:creationId xmlns:p14="http://schemas.microsoft.com/office/powerpoint/2010/main" val="209241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¿Cómo saber si la pantalla es de 30 o 40 pines?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229100" cy="4351338"/>
          </a:xfrm>
        </p:spPr>
        <p:txBody>
          <a:bodyPr/>
          <a:lstStyle/>
          <a:p>
            <a:pPr marL="0" indent="0">
              <a:buNone/>
            </a:pPr>
            <a:r>
              <a:rPr lang="es-EC" dirty="0"/>
              <a:t>En la parte posterior de la </a:t>
            </a:r>
            <a:r>
              <a:rPr lang="es-EC" b="1" dirty="0"/>
              <a:t>pantalla se</a:t>
            </a:r>
            <a:r>
              <a:rPr lang="es-EC" dirty="0"/>
              <a:t> puede ver unas etiquetas con números, el 99% de las </a:t>
            </a:r>
            <a:r>
              <a:rPr lang="es-EC" b="1" dirty="0"/>
              <a:t>pantallas</a:t>
            </a:r>
            <a:r>
              <a:rPr lang="es-EC" dirty="0"/>
              <a:t> en el mercado hoy tienen el código del fabricante y el tamaño de la </a:t>
            </a:r>
            <a:r>
              <a:rPr lang="es-EC" b="1" dirty="0"/>
              <a:t>pantalla</a:t>
            </a:r>
            <a:r>
              <a:rPr lang="es-EC" dirty="0"/>
              <a:t> incluidos en el número de modelo.</a:t>
            </a:r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0" y="1825625"/>
            <a:ext cx="5240041" cy="326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0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b="1" dirty="0"/>
              <a:t>Síntomas de Falla del Cable Flex laptop</a:t>
            </a:r>
            <a:br>
              <a:rPr lang="es-EC" b="1" dirty="0"/>
            </a:br>
            <a:br>
              <a:rPr lang="es-EC" b="1" dirty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5321300" cy="4351338"/>
          </a:xfrm>
        </p:spPr>
        <p:txBody>
          <a:bodyPr/>
          <a:lstStyle/>
          <a:p>
            <a:r>
              <a:rPr lang="es-EC" dirty="0"/>
              <a:t>Necesitas golpear o jalonear la pantalla para que esta funcione</a:t>
            </a:r>
          </a:p>
          <a:p>
            <a:r>
              <a:rPr lang="es-EC" dirty="0"/>
              <a:t>Imagen tenue en la pantalla obscura o se ven rayas</a:t>
            </a:r>
          </a:p>
          <a:p>
            <a:r>
              <a:rPr lang="es-EC" dirty="0"/>
              <a:t>Pantalla blanca</a:t>
            </a:r>
          </a:p>
          <a:p>
            <a:r>
              <a:rPr lang="es-EC" dirty="0"/>
              <a:t>Imagen borrosa, temblorosa</a:t>
            </a:r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00" y="1848141"/>
            <a:ext cx="5530088" cy="310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88481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Con band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TM03090430[[fn=Con bandas]]</Template>
  <TotalTime>334</TotalTime>
  <Words>229</Words>
  <Application>Microsoft Office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Corbel</vt:lpstr>
      <vt:lpstr>Wingdings</vt:lpstr>
      <vt:lpstr>Con bandas</vt:lpstr>
      <vt:lpstr>Qué es el cable Flex : </vt:lpstr>
      <vt:lpstr>tipos de Flex de pantalla laptop</vt:lpstr>
      <vt:lpstr>Pines:</vt:lpstr>
      <vt:lpstr>¿Cómo saber si la pantalla es de 30 o 40 pines?</vt:lpstr>
      <vt:lpstr>Síntomas de Falla del Cable Flex laptop 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carlos arevalo espinoza</cp:lastModifiedBy>
  <cp:revision>22</cp:revision>
  <dcterms:created xsi:type="dcterms:W3CDTF">2021-07-21T03:40:46Z</dcterms:created>
  <dcterms:modified xsi:type="dcterms:W3CDTF">2022-09-03T13:59:27Z</dcterms:modified>
</cp:coreProperties>
</file>