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es/b/ref=as_li_qf_br_sr_il_tl?ie=UTF8&amp;node=937918031&amp;tag=diwit0e-21&amp;camp=3638&amp;creative=24630&amp;linkCode=as2&amp;linkId=7e43108f38e4bee9aff8dd5fea88af8a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es/b/ref=as_li_qf_br_sr_il_tl?ie=UTF8&amp;node=937918031&amp;tag=diwit0e-21&amp;camp=3638&amp;creative=24630&amp;linkCode=as2&amp;linkId=7e43108f38e4bee9aff8dd5fea88af8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es/b/ref=as_li_qf_br_sr_il_tl?ie=UTF8&amp;node=937918031&amp;tag=diwit0e-21&amp;camp=3638&amp;creative=24630&amp;linkCode=as2&amp;linkId=7e43108f38e4bee9aff8dd5fea88af8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.westerndigital.com/es-la/products/internal-drives/wd-blue-sn550-nvme-ssd#disclosures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454691" y="260648"/>
            <a:ext cx="624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DISCOS SOLIDOS M.2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55576" y="12154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dirty="0"/>
              <a:t>Discos SSD M.2 2242 / 2260 / 2280 / 22110</a:t>
            </a:r>
            <a:endParaRPr lang="es-EC" sz="2800" dirty="0"/>
          </a:p>
        </p:txBody>
      </p:sp>
      <p:sp>
        <p:nvSpPr>
          <p:cNvPr id="11" name="10 Rectángulo"/>
          <p:cNvSpPr/>
          <p:nvPr/>
        </p:nvSpPr>
        <p:spPr>
          <a:xfrm>
            <a:off x="2292976" y="227687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C" dirty="0"/>
              <a:t>A parte de los discos SATA de 2,5″ hay </a:t>
            </a:r>
            <a:r>
              <a:rPr lang="es-EC" b="1" dirty="0"/>
              <a:t>otros tipos de conexión cuando se trata de discos SSD</a:t>
            </a:r>
            <a:r>
              <a:rPr lang="es-EC" dirty="0"/>
              <a:t>. Hablamos de los puertos </a:t>
            </a:r>
            <a:r>
              <a:rPr lang="es-EC" dirty="0" err="1"/>
              <a:t>mSATA</a:t>
            </a:r>
            <a:r>
              <a:rPr lang="es-EC" dirty="0"/>
              <a:t> y M.2. El puerto M.2 es especialmente confuso, pues puede albergar un disco SSD funcionando por bus SATA o por bus </a:t>
            </a:r>
            <a:r>
              <a:rPr lang="es-EC" dirty="0" err="1"/>
              <a:t>PCIe</a:t>
            </a:r>
            <a:r>
              <a:rPr lang="es-EC" dirty="0"/>
              <a:t>. La tabla siguiente aporta un poco de luz sobre el tema de las conexiones </a:t>
            </a:r>
            <a:r>
              <a:rPr lang="es-EC" dirty="0" err="1"/>
              <a:t>mSATA</a:t>
            </a:r>
            <a:r>
              <a:rPr lang="es-EC" dirty="0"/>
              <a:t>, M.2, </a:t>
            </a:r>
            <a:r>
              <a:rPr lang="es-EC" dirty="0" err="1"/>
              <a:t>PCIe</a:t>
            </a:r>
            <a:r>
              <a:rPr lang="es-EC" dirty="0"/>
              <a:t>, </a:t>
            </a:r>
            <a:r>
              <a:rPr lang="es-EC" dirty="0" err="1"/>
              <a:t>NVMe</a:t>
            </a:r>
            <a:r>
              <a:rPr lang="es-EC" dirty="0"/>
              <a:t> y AHCI. En este artículo </a:t>
            </a:r>
            <a:r>
              <a:rPr lang="es-EC" b="1" dirty="0"/>
              <a:t>nos centraremos en el puerto M.2</a:t>
            </a:r>
            <a:r>
              <a:rPr lang="es-EC" dirty="0"/>
              <a:t> y en los distintos tipos de discos que hay en este formato:</a:t>
            </a:r>
            <a:r>
              <a:rPr lang="es-EC" b="1" dirty="0"/>
              <a:t> 2242, 2260, 2280 y 22110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36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 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95" y="379412"/>
            <a:ext cx="6379210" cy="60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4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 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1137920"/>
            <a:ext cx="8505825" cy="458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3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 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" y="717867"/>
            <a:ext cx="8016875" cy="542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 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03212"/>
            <a:ext cx="6251575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85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 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55" y="634682"/>
            <a:ext cx="6155690" cy="55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31551" y="30689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Como podemos ver en la tabla, </a:t>
            </a:r>
            <a:r>
              <a:rPr lang="es-EC" b="1" dirty="0"/>
              <a:t>hay 2 tipos de discos SSD con conexión física M.2</a:t>
            </a:r>
            <a:r>
              <a:rPr lang="es-EC" dirty="0"/>
              <a:t>: los que van conectados al bus lógico </a:t>
            </a:r>
            <a:r>
              <a:rPr lang="es-EC" b="1" dirty="0"/>
              <a:t>SATA</a:t>
            </a:r>
            <a:r>
              <a:rPr lang="es-EC" dirty="0"/>
              <a:t> y los que usan el bus </a:t>
            </a:r>
            <a:r>
              <a:rPr lang="es-EC" b="1" dirty="0" err="1"/>
              <a:t>PCIe</a:t>
            </a:r>
            <a:r>
              <a:rPr lang="es-EC" dirty="0"/>
              <a:t> (también conocidos como </a:t>
            </a:r>
            <a:r>
              <a:rPr lang="es-EC" b="1" dirty="0" err="1"/>
              <a:t>NVMe</a:t>
            </a:r>
            <a:r>
              <a:rPr lang="es-EC" dirty="0"/>
              <a:t>). Recordemos que, por mucho que se trate de un SSD con conexión física M.2, si este hace uso del bus lógico SATA, estaremos limitados a los 600 MB/</a:t>
            </a:r>
            <a:r>
              <a:rPr lang="es-EC" dirty="0" err="1"/>
              <a:t>seg</a:t>
            </a:r>
            <a:r>
              <a:rPr lang="es-EC" dirty="0"/>
              <a:t>, no pudiendo ir más rápido que eso.</a:t>
            </a:r>
          </a:p>
        </p:txBody>
      </p:sp>
      <p:pic>
        <p:nvPicPr>
          <p:cNvPr id="3" name="Picture 7" descr="tabla comparativa de los distintos tipos de conexión de un disco SSD: SATA, mSATA, M.2, PCIe, NVMe, AH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423704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 descr="ssd m.2 sata vs m.2 pcie-nvme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64704"/>
            <a:ext cx="3048000" cy="194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1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43608" y="476672"/>
            <a:ext cx="6545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b="1" dirty="0"/>
              <a:t>Denominaciones 2242, 2260, 2280 y 22110</a:t>
            </a:r>
            <a:endParaRPr lang="es-EC" sz="2800" dirty="0"/>
          </a:p>
        </p:txBody>
      </p:sp>
      <p:sp>
        <p:nvSpPr>
          <p:cNvPr id="4" name="3 Rectángulo"/>
          <p:cNvSpPr/>
          <p:nvPr/>
        </p:nvSpPr>
        <p:spPr>
          <a:xfrm>
            <a:off x="755576" y="141277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400" dirty="0"/>
              <a:t>Una vez visto el tipo de conexión M.2, vamos a hablar de las distintas medidas de longitud que existen para este tipo de discos. Todos tienen la misma conexión, pero </a:t>
            </a:r>
            <a:r>
              <a:rPr lang="es-EC" sz="2400" b="1" dirty="0"/>
              <a:t>unos son más largos que otros</a:t>
            </a:r>
            <a:r>
              <a:rPr lang="es-EC" sz="2400" dirty="0"/>
              <a:t>. De ahí  las </a:t>
            </a:r>
            <a:r>
              <a:rPr lang="es-EC" sz="2400" b="1" dirty="0"/>
              <a:t>denominaciones 2242, 2260, 2280 y 22110</a:t>
            </a:r>
            <a:r>
              <a:rPr lang="es-EC" sz="2400" dirty="0"/>
              <a:t>. El “22” es el ancho de los discos en milímetros, mientras que las 2 (o 3) últimas cifras son la longitud.</a:t>
            </a:r>
          </a:p>
        </p:txBody>
      </p:sp>
      <p:pic>
        <p:nvPicPr>
          <p:cNvPr id="5" name="4 Imagen" descr="ssd m2 2242 2260 2280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56792"/>
            <a:ext cx="288032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81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69269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Así, tenemos discos SSD con conexión M.2 que miden 22mm de ancho por </a:t>
            </a:r>
            <a:r>
              <a:rPr lang="es-EC" b="1" dirty="0"/>
              <a:t>42mm</a:t>
            </a:r>
            <a:r>
              <a:rPr lang="es-EC" dirty="0"/>
              <a:t> de longitud (2242), otros que miden 22mm por </a:t>
            </a:r>
            <a:r>
              <a:rPr lang="es-EC" b="1" dirty="0"/>
              <a:t>60mm</a:t>
            </a:r>
            <a:r>
              <a:rPr lang="es-EC" dirty="0"/>
              <a:t> (2260) y los últimos, y más comunes, que miden 22mm de ancho por </a:t>
            </a:r>
            <a:r>
              <a:rPr lang="es-EC" b="1" dirty="0"/>
              <a:t>80mm</a:t>
            </a:r>
            <a:r>
              <a:rPr lang="es-EC" dirty="0"/>
              <a:t> de largo (2280). Recientemente han aparecido también los discos </a:t>
            </a:r>
            <a:r>
              <a:rPr lang="es-EC" b="1" dirty="0"/>
              <a:t>M.2 de 110mm (22110)</a:t>
            </a:r>
            <a:r>
              <a:rPr lang="es-EC" dirty="0"/>
              <a:t>.</a:t>
            </a:r>
          </a:p>
          <a:p>
            <a:r>
              <a:rPr lang="es-EC" b="1" dirty="0"/>
              <a:t>Discos SSD 2242, 2260, 2280 y 22110</a:t>
            </a:r>
            <a:endParaRPr lang="es-EC" dirty="0"/>
          </a:p>
          <a:p>
            <a:r>
              <a:rPr lang="es-EC" dirty="0"/>
              <a:t>La nomenclatura de los discos SSD en formato M.2 hace referencia a las </a:t>
            </a:r>
            <a:r>
              <a:rPr lang="es-EC" b="1" dirty="0"/>
              <a:t>medidas físicas de los discos</a:t>
            </a:r>
            <a:r>
              <a:rPr lang="es-EC" dirty="0"/>
              <a:t>. Así, un disco de tipo 2242 significa que mide </a:t>
            </a:r>
            <a:r>
              <a:rPr lang="es-EC" b="1" dirty="0"/>
              <a:t>22mm de ancho y 42mm de largo</a:t>
            </a:r>
            <a:r>
              <a:rPr lang="es-EC" dirty="0"/>
              <a:t>; lo mismo ocurre con los de </a:t>
            </a:r>
            <a:r>
              <a:rPr lang="es-EC" b="1" dirty="0"/>
              <a:t>60mm, 80mm (los más comunes) y 110mm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1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7624" y="356399"/>
            <a:ext cx="58326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No hay diferencias de rendimiento ni de capacidad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entre ellos, simplemente tienen medidas distintas. Del mismo modo que los discos SATA de 2,5″ y los discos M.2-SATA tienen el mismo rendimiento, solo se distinguen por el tipo de conexi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ó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 y medidas f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í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sicas. Tienes que comprobar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qu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é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medida de SSD M.2 soporta tu placa o port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á</a:t>
            </a:r>
            <a:r>
              <a:rPr kumimoji="0" lang="es-EC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til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aunque algunos soportan </a:t>
            </a:r>
            <a:r>
              <a:rPr kumimoji="0" lang="es-EC" sz="16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SSDs</a:t>
            </a:r>
            <a:r>
              <a:rPr kumimoji="0" lang="es-EC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M.2 de varias medidas, como se puede apreciar en la imagen.</a:t>
            </a:r>
            <a:endParaRPr kumimoji="0" 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Imagen 5" descr="Descripción: m2-2242-2260-2280-plac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7" y="2908085"/>
            <a:ext cx="5964666" cy="3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ómo convertir mi SSD NVME en una unidad externa US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5" name="AutoShape 6" descr="Cómo convertir mi SSD NVME en una unidad externa US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" name="AutoShape 8" descr="Cómo convertir mi SSD NVME en una unidad externa US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695529" cy="40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15616" y="49631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Así pues, vamos a ver cuales son los discos SSD disponibles en cada una de las medidas y en cada uno de los buses de conexión (SATA y </a:t>
            </a:r>
            <a:r>
              <a:rPr lang="es-EC" dirty="0" err="1"/>
              <a:t>NVMe</a:t>
            </a:r>
            <a:r>
              <a:rPr lang="es-EC" dirty="0"/>
              <a:t>). Como podemos apreciar, </a:t>
            </a:r>
            <a:r>
              <a:rPr lang="es-EC" b="1" dirty="0"/>
              <a:t>los modelos 2280 son los más comunes</a:t>
            </a:r>
            <a:r>
              <a:rPr lang="es-EC" dirty="0"/>
              <a:t>, dejando a los 2242 y 2260 con solo unos pocos modelos disponibles. De hecho, en formato 2260 no hay ningún disco que funcione por bus </a:t>
            </a:r>
            <a:r>
              <a:rPr lang="es-EC" dirty="0" err="1"/>
              <a:t>PCIe</a:t>
            </a:r>
            <a:r>
              <a:rPr lang="es-EC" dirty="0"/>
              <a:t>/</a:t>
            </a:r>
            <a:r>
              <a:rPr lang="es-EC" dirty="0" err="1"/>
              <a:t>NVMe</a:t>
            </a:r>
            <a:r>
              <a:rPr lang="es-EC" dirty="0"/>
              <a:t>.</a:t>
            </a:r>
          </a:p>
          <a:p>
            <a:r>
              <a:rPr lang="es-EC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321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692696"/>
            <a:ext cx="59766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u="sng" dirty="0"/>
              <a:t>Tipos en cuanto a tamaño (aparece en sus especificaciones):</a:t>
            </a:r>
            <a:endParaRPr lang="es-EC" dirty="0"/>
          </a:p>
          <a:p>
            <a:r>
              <a:rPr lang="es-EC" b="1" dirty="0"/>
              <a:t>2230</a:t>
            </a:r>
            <a:r>
              <a:rPr lang="es-EC" dirty="0"/>
              <a:t>: ofrece unas medidas de </a:t>
            </a:r>
            <a:r>
              <a:rPr lang="es-EC" b="1" dirty="0"/>
              <a:t>22 mm de ancho y 30 de largo</a:t>
            </a:r>
            <a:r>
              <a:rPr lang="es-EC" dirty="0"/>
              <a:t>, y normalmente se utiliza para </a:t>
            </a:r>
            <a:r>
              <a:rPr lang="es-EC" b="1" dirty="0"/>
              <a:t>conectar tarjeta </a:t>
            </a:r>
            <a:r>
              <a:rPr lang="es-EC" b="1" dirty="0" err="1"/>
              <a:t>Wi</a:t>
            </a:r>
            <a:r>
              <a:rPr lang="es-EC" b="1" dirty="0"/>
              <a:t>-Fi y Bluetooth</a:t>
            </a:r>
            <a:r>
              <a:rPr lang="es-EC" dirty="0"/>
              <a:t> tanto a portátiles como PC de sobremesa. Usa interfaz SATA o </a:t>
            </a:r>
            <a:r>
              <a:rPr lang="es-EC" dirty="0" err="1"/>
              <a:t>PCIe</a:t>
            </a:r>
            <a:r>
              <a:rPr lang="es-EC" dirty="0"/>
              <a:t> x2.</a:t>
            </a:r>
          </a:p>
          <a:p>
            <a:r>
              <a:rPr lang="es-EC" b="1" dirty="0"/>
              <a:t>2242</a:t>
            </a:r>
            <a:r>
              <a:rPr lang="es-EC" dirty="0"/>
              <a:t>: las medidas son de </a:t>
            </a:r>
            <a:r>
              <a:rPr lang="es-EC" b="1" dirty="0"/>
              <a:t>22 x 42 mm de largo</a:t>
            </a:r>
            <a:r>
              <a:rPr lang="es-EC" dirty="0"/>
              <a:t>, y es un formato común para SSD usados en Mini-PC y portátiles con interfaz </a:t>
            </a:r>
            <a:r>
              <a:rPr lang="es-EC" b="1" dirty="0"/>
              <a:t>SATA y </a:t>
            </a:r>
            <a:r>
              <a:rPr lang="es-EC" b="1" dirty="0" err="1"/>
              <a:t>PCIe</a:t>
            </a:r>
            <a:r>
              <a:rPr lang="es-EC" b="1" dirty="0"/>
              <a:t> x2.</a:t>
            </a:r>
            <a:endParaRPr lang="es-EC" dirty="0"/>
          </a:p>
          <a:p>
            <a:r>
              <a:rPr lang="es-EC" b="1" dirty="0"/>
              <a:t>2260</a:t>
            </a:r>
            <a:r>
              <a:rPr lang="es-EC" dirty="0"/>
              <a:t>: subimos a los </a:t>
            </a:r>
            <a:r>
              <a:rPr lang="es-EC" b="1" dirty="0"/>
              <a:t>22 x 60 mm</a:t>
            </a:r>
            <a:r>
              <a:rPr lang="es-EC" dirty="0"/>
              <a:t> para ser usados en interfaces de </a:t>
            </a:r>
            <a:r>
              <a:rPr lang="es-EC" b="1" dirty="0" err="1"/>
              <a:t>PCIe</a:t>
            </a:r>
            <a:r>
              <a:rPr lang="es-EC" b="1" dirty="0"/>
              <a:t> x4</a:t>
            </a:r>
            <a:r>
              <a:rPr lang="es-EC" dirty="0"/>
              <a:t> y para unidades ya de mayor velocidad y capacidad.</a:t>
            </a:r>
          </a:p>
          <a:p>
            <a:r>
              <a:rPr lang="es-EC" b="1" dirty="0"/>
              <a:t>2280</a:t>
            </a:r>
            <a:r>
              <a:rPr lang="es-EC" dirty="0"/>
              <a:t>: </a:t>
            </a:r>
            <a:r>
              <a:rPr lang="es-EC" b="1" dirty="0"/>
              <a:t>era y es el tamaño más habitual</a:t>
            </a:r>
            <a:r>
              <a:rPr lang="es-EC" dirty="0"/>
              <a:t> hasta que apareció el 22110 con </a:t>
            </a:r>
            <a:r>
              <a:rPr lang="es-EC" b="1" dirty="0"/>
              <a:t>22 x 80 </a:t>
            </a:r>
            <a:r>
              <a:rPr lang="es-EC" b="1" dirty="0" err="1"/>
              <a:t>mm</a:t>
            </a:r>
            <a:r>
              <a:rPr lang="es-EC" dirty="0" err="1"/>
              <a:t>.</a:t>
            </a:r>
            <a:r>
              <a:rPr lang="es-EC" dirty="0"/>
              <a:t> Es más común encontrarlo en placas bases ATX para PC de escritorio, aunque también se ven en portátiles.</a:t>
            </a:r>
          </a:p>
          <a:p>
            <a:r>
              <a:rPr lang="es-EC" b="1" dirty="0"/>
              <a:t>22110</a:t>
            </a:r>
            <a:r>
              <a:rPr lang="es-EC" dirty="0"/>
              <a:t>: para finalizar tenemos </a:t>
            </a:r>
            <a:r>
              <a:rPr lang="es-EC" b="1" dirty="0"/>
              <a:t>las unidades más grandes</a:t>
            </a:r>
            <a:r>
              <a:rPr lang="es-EC" dirty="0"/>
              <a:t>, y casi siempre las más rápidas y de mayor coste. Usado para placas ATX en donde el espacio no es problema con unas medidas de </a:t>
            </a:r>
            <a:r>
              <a:rPr lang="es-EC" b="1" dirty="0"/>
              <a:t>22 x 110 mm de largo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7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751344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dirty="0"/>
              <a:t>WD Blue™ SN550 </a:t>
            </a:r>
            <a:r>
              <a:rPr lang="es-EC" b="1" dirty="0" err="1"/>
              <a:t>NVMe</a:t>
            </a:r>
            <a:r>
              <a:rPr lang="es-EC" b="1" dirty="0"/>
              <a:t>™ </a:t>
            </a:r>
            <a:r>
              <a:rPr lang="es-EC" b="1" dirty="0" err="1"/>
              <a:t>SSDde</a:t>
            </a:r>
            <a:r>
              <a:rPr lang="es-EC" b="1" dirty="0"/>
              <a:t> Western Digital</a:t>
            </a:r>
          </a:p>
          <a:p>
            <a:r>
              <a:rPr lang="es-EC" b="1" dirty="0"/>
              <a:t>Ponga la potencia de </a:t>
            </a:r>
            <a:r>
              <a:rPr lang="es-EC" b="1" dirty="0" err="1"/>
              <a:t>NVMe</a:t>
            </a:r>
            <a:r>
              <a:rPr lang="es-EC" b="1" dirty="0"/>
              <a:t>™ en el corazón de su PC</a:t>
            </a:r>
            <a:endParaRPr lang="es-EC" dirty="0"/>
          </a:p>
          <a:p>
            <a:r>
              <a:rPr lang="es-EC" b="1" dirty="0"/>
              <a:t> </a:t>
            </a:r>
            <a:endParaRPr lang="es-EC" dirty="0"/>
          </a:p>
          <a:p>
            <a:r>
              <a:rPr lang="es-EC" dirty="0"/>
              <a:t>Aproveche la potencia de </a:t>
            </a:r>
            <a:r>
              <a:rPr lang="es-EC" dirty="0" err="1"/>
              <a:t>NVMe</a:t>
            </a:r>
            <a:r>
              <a:rPr lang="es-EC" dirty="0"/>
              <a:t>™ en el núcleo de su PC para obtener un rendimiento ultrarrápido con una capacidad de </a:t>
            </a:r>
          </a:p>
          <a:p>
            <a:r>
              <a:rPr lang="es-EC" dirty="0"/>
              <a:t>respuesta impresionante. El disco SSD WD Blue™ SN550 </a:t>
            </a:r>
            <a:r>
              <a:rPr lang="es-EC" dirty="0" err="1"/>
              <a:t>NVMe</a:t>
            </a:r>
            <a:r>
              <a:rPr lang="es-EC" dirty="0"/>
              <a:t>™ puede ofrecer una velocidad más de 4 veces superior a la de nuestras mejores unidades SSD SATA. Ya sea que esté trabajando, creando o procesando grandes cantidades de datos, puede aprovechar las altas velocidades de esta potente unidad interna para hacer más cosas, de una manera más rápida. Con disponibilidad en capacidades hasta 2 TB</a:t>
            </a:r>
            <a:r>
              <a:rPr lang="es-EC" u="sng" baseline="30000" dirty="0">
                <a:hlinkClick r:id="rId2"/>
              </a:rPr>
              <a:t>1</a:t>
            </a:r>
            <a:r>
              <a:rPr lang="es-EC" dirty="0"/>
              <a:t> en un factor de forma M.2 2 280 económico, no existe mejor momento que ahora mismo para cambiarse a las unidades </a:t>
            </a:r>
            <a:r>
              <a:rPr lang="es-EC" dirty="0" err="1"/>
              <a:t>NVMe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93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:\Users\FAMILIA ETERNA\Downloads\WESTER DIGITAL 500GB WD Blue SN500 NVMe PCI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" y="2284730"/>
            <a:ext cx="8388985" cy="2288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71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928</Words>
  <Application>Microsoft Office PowerPoint</Application>
  <PresentationFormat>Presentación en pantalla (4:3)</PresentationFormat>
  <Paragraphs>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ETERNA</dc:creator>
  <cp:lastModifiedBy>CB-D</cp:lastModifiedBy>
  <cp:revision>19</cp:revision>
  <dcterms:created xsi:type="dcterms:W3CDTF">2021-07-22T17:13:20Z</dcterms:created>
  <dcterms:modified xsi:type="dcterms:W3CDTF">2021-08-03T00:50:17Z</dcterms:modified>
</cp:coreProperties>
</file>