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70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6B97F92-629D-4C11-96E8-5ACB3FBD3F79}" type="datetimeFigureOut">
              <a:rPr lang="es-EC" smtClean="0"/>
              <a:t>6/4/2023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3744138-2851-4CBA-ACC4-53EA699DECE6}" type="slidenum">
              <a:rPr lang="es-EC" smtClean="0"/>
              <a:t>‹Nº›</a:t>
            </a:fld>
            <a:endParaRPr lang="es-EC"/>
          </a:p>
        </p:txBody>
      </p:sp>
    </p:spTree>
    <p:extLst>
      <p:ext uri="{BB962C8B-B14F-4D97-AF65-F5344CB8AC3E}">
        <p14:creationId xmlns:p14="http://schemas.microsoft.com/office/powerpoint/2010/main" val="389887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B97F92-629D-4C11-96E8-5ACB3FBD3F79}" type="datetimeFigureOut">
              <a:rPr lang="es-EC" smtClean="0"/>
              <a:t>6/4/2023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3744138-2851-4CBA-ACC4-53EA699DECE6}" type="slidenum">
              <a:rPr lang="es-EC" smtClean="0"/>
              <a:t>‹Nº›</a:t>
            </a:fld>
            <a:endParaRPr lang="es-EC"/>
          </a:p>
        </p:txBody>
      </p:sp>
    </p:spTree>
    <p:extLst>
      <p:ext uri="{BB962C8B-B14F-4D97-AF65-F5344CB8AC3E}">
        <p14:creationId xmlns:p14="http://schemas.microsoft.com/office/powerpoint/2010/main" val="366589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B97F92-629D-4C11-96E8-5ACB3FBD3F79}" type="datetimeFigureOut">
              <a:rPr lang="es-EC" smtClean="0"/>
              <a:t>6/4/2023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3744138-2851-4CBA-ACC4-53EA699DECE6}" type="slidenum">
              <a:rPr lang="es-EC" smtClean="0"/>
              <a:t>‹Nº›</a:t>
            </a:fld>
            <a:endParaRPr lang="es-EC"/>
          </a:p>
        </p:txBody>
      </p:sp>
    </p:spTree>
    <p:extLst>
      <p:ext uri="{BB962C8B-B14F-4D97-AF65-F5344CB8AC3E}">
        <p14:creationId xmlns:p14="http://schemas.microsoft.com/office/powerpoint/2010/main" val="180981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B97F92-629D-4C11-96E8-5ACB3FBD3F79}" type="datetimeFigureOut">
              <a:rPr lang="es-EC" smtClean="0"/>
              <a:t>6/4/2023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3744138-2851-4CBA-ACC4-53EA699DECE6}" type="slidenum">
              <a:rPr lang="es-EC" smtClean="0"/>
              <a:t>‹Nº›</a:t>
            </a:fld>
            <a:endParaRPr lang="es-EC"/>
          </a:p>
        </p:txBody>
      </p:sp>
    </p:spTree>
    <p:extLst>
      <p:ext uri="{BB962C8B-B14F-4D97-AF65-F5344CB8AC3E}">
        <p14:creationId xmlns:p14="http://schemas.microsoft.com/office/powerpoint/2010/main" val="197937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A6B97F92-629D-4C11-96E8-5ACB3FBD3F79}" type="datetimeFigureOut">
              <a:rPr lang="es-EC" smtClean="0"/>
              <a:t>6/4/2023</a:t>
            </a:fld>
            <a:endParaRPr lang="es-EC"/>
          </a:p>
        </p:txBody>
      </p:sp>
      <p:sp>
        <p:nvSpPr>
          <p:cNvPr id="5" name="Footer Placeholder 4"/>
          <p:cNvSpPr>
            <a:spLocks noGrp="1"/>
          </p:cNvSpPr>
          <p:nvPr>
            <p:ph type="ftr" sz="quarter" idx="11"/>
          </p:nvPr>
        </p:nvSpPr>
        <p:spPr>
          <a:xfrm>
            <a:off x="2182708" y="6272784"/>
            <a:ext cx="6327648" cy="365125"/>
          </a:xfrm>
        </p:spPr>
        <p:txBody>
          <a:bodyPr/>
          <a:lstStyle/>
          <a:p>
            <a:endParaRPr lang="es-EC"/>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3744138-2851-4CBA-ACC4-53EA699DECE6}" type="slidenum">
              <a:rPr lang="es-EC" smtClean="0"/>
              <a:t>‹Nº›</a:t>
            </a:fld>
            <a:endParaRPr lang="es-EC"/>
          </a:p>
        </p:txBody>
      </p:sp>
    </p:spTree>
    <p:extLst>
      <p:ext uri="{BB962C8B-B14F-4D97-AF65-F5344CB8AC3E}">
        <p14:creationId xmlns:p14="http://schemas.microsoft.com/office/powerpoint/2010/main" val="427509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6B97F92-629D-4C11-96E8-5ACB3FBD3F79}" type="datetimeFigureOut">
              <a:rPr lang="es-EC" smtClean="0"/>
              <a:t>6/4/2023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53744138-2851-4CBA-ACC4-53EA699DECE6}" type="slidenum">
              <a:rPr lang="es-EC" smtClean="0"/>
              <a:t>‹Nº›</a:t>
            </a:fld>
            <a:endParaRPr lang="es-EC"/>
          </a:p>
        </p:txBody>
      </p:sp>
    </p:spTree>
    <p:extLst>
      <p:ext uri="{BB962C8B-B14F-4D97-AF65-F5344CB8AC3E}">
        <p14:creationId xmlns:p14="http://schemas.microsoft.com/office/powerpoint/2010/main" val="164361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6B97F92-629D-4C11-96E8-5ACB3FBD3F79}" type="datetimeFigureOut">
              <a:rPr lang="es-EC" smtClean="0"/>
              <a:t>6/4/2023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53744138-2851-4CBA-ACC4-53EA699DECE6}" type="slidenum">
              <a:rPr lang="es-EC" smtClean="0"/>
              <a:t>‹Nº›</a:t>
            </a:fld>
            <a:endParaRPr lang="es-EC"/>
          </a:p>
        </p:txBody>
      </p:sp>
    </p:spTree>
    <p:extLst>
      <p:ext uri="{BB962C8B-B14F-4D97-AF65-F5344CB8AC3E}">
        <p14:creationId xmlns:p14="http://schemas.microsoft.com/office/powerpoint/2010/main" val="241248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6B97F92-629D-4C11-96E8-5ACB3FBD3F79}" type="datetimeFigureOut">
              <a:rPr lang="es-EC" smtClean="0"/>
              <a:t>6/4/2023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53744138-2851-4CBA-ACC4-53EA699DECE6}" type="slidenum">
              <a:rPr lang="es-EC" smtClean="0"/>
              <a:t>‹Nº›</a:t>
            </a:fld>
            <a:endParaRPr lang="es-EC"/>
          </a:p>
        </p:txBody>
      </p:sp>
    </p:spTree>
    <p:extLst>
      <p:ext uri="{BB962C8B-B14F-4D97-AF65-F5344CB8AC3E}">
        <p14:creationId xmlns:p14="http://schemas.microsoft.com/office/powerpoint/2010/main" val="67118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97F92-629D-4C11-96E8-5ACB3FBD3F79}" type="datetimeFigureOut">
              <a:rPr lang="es-EC" smtClean="0"/>
              <a:t>6/4/2023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53744138-2851-4CBA-ACC4-53EA699DECE6}" type="slidenum">
              <a:rPr lang="es-EC" smtClean="0"/>
              <a:t>‹Nº›</a:t>
            </a:fld>
            <a:endParaRPr lang="es-EC"/>
          </a:p>
        </p:txBody>
      </p:sp>
    </p:spTree>
    <p:extLst>
      <p:ext uri="{BB962C8B-B14F-4D97-AF65-F5344CB8AC3E}">
        <p14:creationId xmlns:p14="http://schemas.microsoft.com/office/powerpoint/2010/main" val="422450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B97F92-629D-4C11-96E8-5ACB3FBD3F79}" type="datetimeFigureOut">
              <a:rPr lang="es-EC" smtClean="0"/>
              <a:t>6/4/2023</a:t>
            </a:fld>
            <a:endParaRPr lang="es-EC"/>
          </a:p>
        </p:txBody>
      </p:sp>
      <p:sp>
        <p:nvSpPr>
          <p:cNvPr id="6" name="Footer Placeholder 5"/>
          <p:cNvSpPr>
            <a:spLocks noGrp="1"/>
          </p:cNvSpPr>
          <p:nvPr>
            <p:ph type="ftr" sz="quarter" idx="11"/>
          </p:nvPr>
        </p:nvSpPr>
        <p:spPr/>
        <p:txBody>
          <a:bodyPr/>
          <a:lstStyle/>
          <a:p>
            <a:endParaRPr lang="es-EC"/>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3744138-2851-4CBA-ACC4-53EA699DECE6}" type="slidenum">
              <a:rPr lang="es-EC" smtClean="0"/>
              <a:t>‹Nº›</a:t>
            </a:fld>
            <a:endParaRPr lang="es-EC"/>
          </a:p>
        </p:txBody>
      </p:sp>
    </p:spTree>
    <p:extLst>
      <p:ext uri="{BB962C8B-B14F-4D97-AF65-F5344CB8AC3E}">
        <p14:creationId xmlns:p14="http://schemas.microsoft.com/office/powerpoint/2010/main" val="1387746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B97F92-629D-4C11-96E8-5ACB3FBD3F79}" type="datetimeFigureOut">
              <a:rPr lang="es-EC" smtClean="0"/>
              <a:t>6/4/2023</a:t>
            </a:fld>
            <a:endParaRPr lang="es-EC"/>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3744138-2851-4CBA-ACC4-53EA699DECE6}" type="slidenum">
              <a:rPr lang="es-EC" smtClean="0"/>
              <a:t>‹Nº›</a:t>
            </a:fld>
            <a:endParaRPr lang="es-EC"/>
          </a:p>
        </p:txBody>
      </p:sp>
    </p:spTree>
    <p:extLst>
      <p:ext uri="{BB962C8B-B14F-4D97-AF65-F5344CB8AC3E}">
        <p14:creationId xmlns:p14="http://schemas.microsoft.com/office/powerpoint/2010/main" val="275555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6B97F92-629D-4C11-96E8-5ACB3FBD3F79}" type="datetimeFigureOut">
              <a:rPr lang="es-EC" smtClean="0"/>
              <a:t>6/4/2023</a:t>
            </a:fld>
            <a:endParaRPr lang="es-EC"/>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C"/>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3744138-2851-4CBA-ACC4-53EA699DECE6}" type="slidenum">
              <a:rPr lang="es-EC" smtClean="0"/>
              <a:t>‹Nº›</a:t>
            </a:fld>
            <a:endParaRPr lang="es-EC"/>
          </a:p>
        </p:txBody>
      </p:sp>
    </p:spTree>
    <p:extLst>
      <p:ext uri="{BB962C8B-B14F-4D97-AF65-F5344CB8AC3E}">
        <p14:creationId xmlns:p14="http://schemas.microsoft.com/office/powerpoint/2010/main" val="2742406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40239-F2A3-484A-8D48-49CA06374A16}"/>
              </a:ext>
            </a:extLst>
          </p:cNvPr>
          <p:cNvSpPr>
            <a:spLocks noGrp="1"/>
          </p:cNvSpPr>
          <p:nvPr>
            <p:ph type="ctrTitle"/>
          </p:nvPr>
        </p:nvSpPr>
        <p:spPr/>
        <p:txBody>
          <a:bodyPr/>
          <a:lstStyle/>
          <a:p>
            <a:r>
              <a:rPr lang="es-EC" dirty="0"/>
              <a:t>BUSES DEL SISTEMA</a:t>
            </a:r>
          </a:p>
        </p:txBody>
      </p:sp>
    </p:spTree>
    <p:extLst>
      <p:ext uri="{BB962C8B-B14F-4D97-AF65-F5344CB8AC3E}">
        <p14:creationId xmlns:p14="http://schemas.microsoft.com/office/powerpoint/2010/main" val="183263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0834E-31FF-48BF-BD6C-313168775A54}"/>
              </a:ext>
            </a:extLst>
          </p:cNvPr>
          <p:cNvSpPr>
            <a:spLocks noGrp="1"/>
          </p:cNvSpPr>
          <p:nvPr>
            <p:ph type="title"/>
          </p:nvPr>
        </p:nvSpPr>
        <p:spPr/>
        <p:txBody>
          <a:bodyPr/>
          <a:lstStyle/>
          <a:p>
            <a:r>
              <a:rPr lang="es-EC" dirty="0"/>
              <a:t>¿Qué son los Buses</a:t>
            </a:r>
            <a:r>
              <a:rPr lang="en-US" dirty="0"/>
              <a:t>?</a:t>
            </a:r>
            <a:endParaRPr lang="es-EC" dirty="0"/>
          </a:p>
        </p:txBody>
      </p:sp>
      <p:sp>
        <p:nvSpPr>
          <p:cNvPr id="3" name="Marcador de contenido 2">
            <a:extLst>
              <a:ext uri="{FF2B5EF4-FFF2-40B4-BE49-F238E27FC236}">
                <a16:creationId xmlns:a16="http://schemas.microsoft.com/office/drawing/2014/main" id="{2AFE1736-B32A-49BA-B34A-81DB6F781AFD}"/>
              </a:ext>
            </a:extLst>
          </p:cNvPr>
          <p:cNvSpPr>
            <a:spLocks noGrp="1"/>
          </p:cNvSpPr>
          <p:nvPr>
            <p:ph idx="1"/>
          </p:nvPr>
        </p:nvSpPr>
        <p:spPr/>
        <p:txBody>
          <a:bodyPr/>
          <a:lstStyle/>
          <a:p>
            <a:r>
              <a:rPr lang="es-MX" dirty="0"/>
              <a:t>Un bus se puede definir como una línea de interconexión portadora de </a:t>
            </a:r>
            <a:r>
              <a:rPr lang="es-MX" sz="2400" dirty="0"/>
              <a:t>información, constituida por varios hilos conductores (en sentido físico) o varios canales (en sentido de la lógica), por cada una de las cuales se transporta un bit de información. El número de líneas que forman los buses (ancho del bus) es fundamental: Si un bus está compuesto por 16 líneas, podrá enviar 16 bits al mismo tiempo. Los buses </a:t>
            </a:r>
            <a:r>
              <a:rPr lang="es-MX" sz="2400" dirty="0" err="1"/>
              <a:t>interconexionan</a:t>
            </a:r>
            <a:r>
              <a:rPr lang="es-MX" sz="2400" dirty="0"/>
              <a:t> toda la circuitería interna. Es decir, los distintos subsistemas del ordenador intercambian datos gracias a los buses. </a:t>
            </a:r>
            <a:endParaRPr lang="es-EC" sz="2400" dirty="0"/>
          </a:p>
        </p:txBody>
      </p:sp>
    </p:spTree>
    <p:extLst>
      <p:ext uri="{BB962C8B-B14F-4D97-AF65-F5344CB8AC3E}">
        <p14:creationId xmlns:p14="http://schemas.microsoft.com/office/powerpoint/2010/main" val="156642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CAA7D-69BD-44B3-A40A-FA82E244DEF5}"/>
              </a:ext>
            </a:extLst>
          </p:cNvPr>
          <p:cNvSpPr>
            <a:spLocks noGrp="1"/>
          </p:cNvSpPr>
          <p:nvPr>
            <p:ph type="title"/>
          </p:nvPr>
        </p:nvSpPr>
        <p:spPr/>
        <p:txBody>
          <a:bodyPr/>
          <a:lstStyle/>
          <a:p>
            <a:r>
              <a:rPr lang="en-US" dirty="0"/>
              <a:t>TIPOS DE BUSES POR SU USO</a:t>
            </a:r>
            <a:endParaRPr lang="es-EC" dirty="0"/>
          </a:p>
        </p:txBody>
      </p:sp>
      <p:pic>
        <p:nvPicPr>
          <p:cNvPr id="1026" name="Picture 2" descr="Definicion de Bus de dirección">
            <a:extLst>
              <a:ext uri="{FF2B5EF4-FFF2-40B4-BE49-F238E27FC236}">
                <a16:creationId xmlns:a16="http://schemas.microsoft.com/office/drawing/2014/main" id="{A406803B-C1DE-435E-93CF-4285E6FD49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2193" y="1843498"/>
            <a:ext cx="7027613" cy="463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50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9D0CB-961B-4E31-8827-883E58F0CEA8}"/>
              </a:ext>
            </a:extLst>
          </p:cNvPr>
          <p:cNvSpPr>
            <a:spLocks noGrp="1"/>
          </p:cNvSpPr>
          <p:nvPr>
            <p:ph type="title"/>
          </p:nvPr>
        </p:nvSpPr>
        <p:spPr/>
        <p:txBody>
          <a:bodyPr/>
          <a:lstStyle/>
          <a:p>
            <a:r>
              <a:rPr lang="en-US" dirty="0"/>
              <a:t>BUS DE DIRECCIONES</a:t>
            </a:r>
            <a:endParaRPr lang="es-EC" dirty="0"/>
          </a:p>
        </p:txBody>
      </p:sp>
      <p:sp>
        <p:nvSpPr>
          <p:cNvPr id="3" name="Marcador de contenido 2">
            <a:extLst>
              <a:ext uri="{FF2B5EF4-FFF2-40B4-BE49-F238E27FC236}">
                <a16:creationId xmlns:a16="http://schemas.microsoft.com/office/drawing/2014/main" id="{F2421F53-6C9A-49F8-B9D0-C36E613D3582}"/>
              </a:ext>
            </a:extLst>
          </p:cNvPr>
          <p:cNvSpPr>
            <a:spLocks noGrp="1"/>
          </p:cNvSpPr>
          <p:nvPr>
            <p:ph idx="1"/>
          </p:nvPr>
        </p:nvSpPr>
        <p:spPr/>
        <p:txBody>
          <a:bodyPr/>
          <a:lstStyle/>
          <a:p>
            <a:r>
              <a:rPr lang="es-MX" dirty="0"/>
              <a:t>: Este es un bus unidireccional debido a que la información fluye es una sola dirección, de la CPU a la memoria </a:t>
            </a:r>
            <a:r>
              <a:rPr lang="es-MX" dirty="0" err="1"/>
              <a:t>ó</a:t>
            </a:r>
            <a:r>
              <a:rPr lang="es-MX" dirty="0"/>
              <a:t> a los elementos de entrada y salida</a:t>
            </a:r>
            <a:endParaRPr lang="es-EC" dirty="0"/>
          </a:p>
        </p:txBody>
      </p:sp>
    </p:spTree>
    <p:extLst>
      <p:ext uri="{BB962C8B-B14F-4D97-AF65-F5344CB8AC3E}">
        <p14:creationId xmlns:p14="http://schemas.microsoft.com/office/powerpoint/2010/main" val="262909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1B819-6161-4EF6-AA77-3A4E6C72F65E}"/>
              </a:ext>
            </a:extLst>
          </p:cNvPr>
          <p:cNvSpPr>
            <a:spLocks noGrp="1"/>
          </p:cNvSpPr>
          <p:nvPr>
            <p:ph type="title"/>
          </p:nvPr>
        </p:nvSpPr>
        <p:spPr/>
        <p:txBody>
          <a:bodyPr/>
          <a:lstStyle/>
          <a:p>
            <a:r>
              <a:rPr lang="en-US" dirty="0"/>
              <a:t>BUS DE DATOS</a:t>
            </a:r>
            <a:endParaRPr lang="es-EC" dirty="0"/>
          </a:p>
        </p:txBody>
      </p:sp>
      <p:sp>
        <p:nvSpPr>
          <p:cNvPr id="3" name="Marcador de contenido 2">
            <a:extLst>
              <a:ext uri="{FF2B5EF4-FFF2-40B4-BE49-F238E27FC236}">
                <a16:creationId xmlns:a16="http://schemas.microsoft.com/office/drawing/2014/main" id="{867DF6FB-C8FC-47CB-9FED-6B3582B72E44}"/>
              </a:ext>
            </a:extLst>
          </p:cNvPr>
          <p:cNvSpPr>
            <a:spLocks noGrp="1"/>
          </p:cNvSpPr>
          <p:nvPr>
            <p:ph idx="1"/>
          </p:nvPr>
        </p:nvSpPr>
        <p:spPr/>
        <p:txBody>
          <a:bodyPr/>
          <a:lstStyle/>
          <a:p>
            <a:r>
              <a:rPr lang="es-MX" dirty="0"/>
              <a:t>Este es un bus bidireccional, pues los datos pueden fluir hacia </a:t>
            </a:r>
            <a:r>
              <a:rPr lang="es-MX" dirty="0" err="1"/>
              <a:t>ó</a:t>
            </a:r>
            <a:r>
              <a:rPr lang="es-MX" dirty="0"/>
              <a:t> desde la CPU</a:t>
            </a:r>
            <a:endParaRPr lang="es-EC" dirty="0"/>
          </a:p>
        </p:txBody>
      </p:sp>
    </p:spTree>
    <p:extLst>
      <p:ext uri="{BB962C8B-B14F-4D97-AF65-F5344CB8AC3E}">
        <p14:creationId xmlns:p14="http://schemas.microsoft.com/office/powerpoint/2010/main" val="323842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9BD96-AEA7-44EF-9D00-58FD5CC643E0}"/>
              </a:ext>
            </a:extLst>
          </p:cNvPr>
          <p:cNvSpPr>
            <a:spLocks noGrp="1"/>
          </p:cNvSpPr>
          <p:nvPr>
            <p:ph type="title"/>
          </p:nvPr>
        </p:nvSpPr>
        <p:spPr/>
        <p:txBody>
          <a:bodyPr/>
          <a:lstStyle/>
          <a:p>
            <a:r>
              <a:rPr lang="en-US" dirty="0"/>
              <a:t>BUS DE CONTROL</a:t>
            </a:r>
            <a:endParaRPr lang="es-EC" dirty="0"/>
          </a:p>
        </p:txBody>
      </p:sp>
      <p:sp>
        <p:nvSpPr>
          <p:cNvPr id="3" name="Marcador de contenido 2">
            <a:extLst>
              <a:ext uri="{FF2B5EF4-FFF2-40B4-BE49-F238E27FC236}">
                <a16:creationId xmlns:a16="http://schemas.microsoft.com/office/drawing/2014/main" id="{F966A4BA-48BA-4220-9330-D8AB8832C7DC}"/>
              </a:ext>
            </a:extLst>
          </p:cNvPr>
          <p:cNvSpPr>
            <a:spLocks noGrp="1"/>
          </p:cNvSpPr>
          <p:nvPr>
            <p:ph idx="1"/>
          </p:nvPr>
        </p:nvSpPr>
        <p:spPr/>
        <p:txBody>
          <a:bodyPr/>
          <a:lstStyle/>
          <a:p>
            <a:r>
              <a:rPr lang="es-MX" dirty="0"/>
              <a:t>Este conjunto de señales se usa para sincronizar las actividades y transacciones con los periféricos del sistema.</a:t>
            </a:r>
            <a:endParaRPr lang="es-EC" dirty="0"/>
          </a:p>
        </p:txBody>
      </p:sp>
    </p:spTree>
    <p:extLst>
      <p:ext uri="{BB962C8B-B14F-4D97-AF65-F5344CB8AC3E}">
        <p14:creationId xmlns:p14="http://schemas.microsoft.com/office/powerpoint/2010/main" val="3208033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182</TotalTime>
  <Words>192</Words>
  <Application>Microsoft Office PowerPoint</Application>
  <PresentationFormat>Panorámica</PresentationFormat>
  <Paragraphs>10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Rockwell</vt:lpstr>
      <vt:lpstr>Rockwell Condensed</vt:lpstr>
      <vt:lpstr>Wingdings</vt:lpstr>
      <vt:lpstr>Letras en madera</vt:lpstr>
      <vt:lpstr>BUSES DEL SISTEMA</vt:lpstr>
      <vt:lpstr>¿Qué son los Buses?</vt:lpstr>
      <vt:lpstr>TIPOS DE BUSES POR SU USO</vt:lpstr>
      <vt:lpstr>BUS DE DIRECCIONES</vt:lpstr>
      <vt:lpstr>BUS DE DATOS</vt:lpstr>
      <vt:lpstr>BUS DE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BUSES DEL SISTEMA</dc:title>
  <dc:creator>frank carlos barrera macancela</dc:creator>
  <cp:lastModifiedBy>frank carlos barrera macancela</cp:lastModifiedBy>
  <cp:revision>4</cp:revision>
  <dcterms:created xsi:type="dcterms:W3CDTF">2023-04-06T00:19:12Z</dcterms:created>
  <dcterms:modified xsi:type="dcterms:W3CDTF">2023-04-06T08:08:30Z</dcterms:modified>
</cp:coreProperties>
</file>