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0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6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5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176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6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2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B297-09C6-46B4-8D40-35371F4DFDBA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F22F4C-1FD7-4773-856B-60FB7083760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A881-A235-487D-AB6F-9A05C058E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CHIPSET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1003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368D4-B885-4931-84E7-621AA959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6" y="1882168"/>
            <a:ext cx="5822524" cy="3450613"/>
          </a:xfrm>
        </p:spPr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El </a:t>
            </a:r>
            <a:r>
              <a:rPr lang="es-MX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chipset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 es un conjunto (set) de circuitos integrados (chips) que permiten que los distintos componentes del ordenador, ya sean integrados en la placa base o no, se comuniquen entre ellos.</a:t>
            </a:r>
          </a:p>
          <a:p>
            <a:endParaRPr lang="es-EC" dirty="0"/>
          </a:p>
        </p:txBody>
      </p:sp>
      <p:pic>
        <p:nvPicPr>
          <p:cNvPr id="1026" name="Picture 2" descr="Función del chipset">
            <a:extLst>
              <a:ext uri="{FF2B5EF4-FFF2-40B4-BE49-F238E27FC236}">
                <a16:creationId xmlns:a16="http://schemas.microsoft.com/office/drawing/2014/main" id="{893F65BE-4EE4-4D40-BE52-BE50ABBA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769"/>
            <a:ext cx="5562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1A2A5-C212-442A-B800-E8BD72BB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9" y="1933539"/>
            <a:ext cx="4969769" cy="3974101"/>
          </a:xfrm>
        </p:spPr>
        <p:txBody>
          <a:bodyPr>
            <a:normAutofit lnSpcReduction="10000"/>
          </a:bodyPr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El chipset está compuesto por dos circuitos integrados, denominados </a:t>
            </a:r>
            <a:r>
              <a:rPr lang="es-MX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Northbridge</a:t>
            </a:r>
            <a:r>
              <a:rPr lang="es-MX" b="1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 y </a:t>
            </a:r>
            <a:r>
              <a:rPr lang="es-MX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Southbridge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, que viene dado por su disposición en la placa base. Normalmente suele estar arriba el socket, en medio el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Northbridge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 y abajo el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Southbridge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. Dependiendo de la potencia del chipset, suele venir o no acompañado de un </a:t>
            </a:r>
            <a:r>
              <a:rPr lang="es-MX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disipador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, y así evitar su sobre calentamiento.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C23DA4-691F-4B5A-92B2-E6A02CF0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63" y="92467"/>
            <a:ext cx="4645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9B6EA-7553-430D-859F-089A19D7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NORTHBRIDGE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99F00-F856-44E0-9EBF-EC39AEC7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Es el responsable de la interconexión de los componentes de alta velocidad del sistema, como son el microprocesador, la memoria RAM, el bus AGP o PCI Express de vídeo y las comunicaciones con el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Southbridge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 mediante un bus DMI (Direct Media Interface).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8030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4E6A6-DD3E-4185-B694-50DF8DE6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SOUTHBRIDGE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D4C27-7F62-4D43-888C-FE799A8F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Tambien</a:t>
            </a:r>
            <a:r>
              <a:rPr lang="es-MX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 conocido como I/O </a:t>
            </a:r>
            <a:r>
              <a:rPr lang="es-MX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Controller</a:t>
            </a:r>
            <a:r>
              <a:rPr lang="es-MX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 Hub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 (ICH - Concentrador del Controlador de Entrada/Salida): Es el responsable de la interconexión de los componentes más lentos del sistema, como son el bus PS/2 (ratón y teclado), buses PCI, buses PCI Express, buses IDE, buses SATA, buses FDD, buses USB, buses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FireWire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, bus de sonido, bus de comunicaciones, etc.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22046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229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Open Sans</vt:lpstr>
      <vt:lpstr>Galería</vt:lpstr>
      <vt:lpstr>CHIPSET</vt:lpstr>
      <vt:lpstr>Presentación de PowerPoint</vt:lpstr>
      <vt:lpstr>Presentación de PowerPoint</vt:lpstr>
      <vt:lpstr>NORTHBRIDGE</vt:lpstr>
      <vt:lpstr>SOUTHBRIDGE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CHIPSET</dc:title>
  <dc:creator>frank carlos barrera macancela</dc:creator>
  <cp:lastModifiedBy>frank carlos barrera macancela</cp:lastModifiedBy>
  <cp:revision>2</cp:revision>
  <dcterms:created xsi:type="dcterms:W3CDTF">2023-04-06T00:31:15Z</dcterms:created>
  <dcterms:modified xsi:type="dcterms:W3CDTF">2023-04-06T00:45:48Z</dcterms:modified>
</cp:coreProperties>
</file>