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5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1930DA-069C-43BE-A90F-53BB16D4E1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409D4E-2D99-4913-999B-2122CFF80EB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7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F8BC-C172-4371-A29B-813058F46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MEMORIAS RAM,ROM y RANURAS DE EXPANSION</a:t>
            </a:r>
          </a:p>
        </p:txBody>
      </p:sp>
    </p:spTree>
    <p:extLst>
      <p:ext uri="{BB962C8B-B14F-4D97-AF65-F5344CB8AC3E}">
        <p14:creationId xmlns:p14="http://schemas.microsoft.com/office/powerpoint/2010/main" val="41580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E4064-7C42-45D0-8CDF-2B33BA2A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57" y="1647771"/>
            <a:ext cx="10058400" cy="4023360"/>
          </a:xfrm>
        </p:spPr>
        <p:txBody>
          <a:bodyPr>
            <a:normAutofit/>
          </a:bodyPr>
          <a:lstStyle/>
          <a:p>
            <a:r>
              <a:rPr lang="es-ES" sz="2800" dirty="0"/>
              <a:t>La memoria RAM es donde el computador guarda los datos que está utilizando en el momento presente. El almacenamiento es considerado temporal por que los datos y programas permanecen en ella mientras que la computadora este encendida o no sea reiniciada.</a:t>
            </a:r>
          </a:p>
          <a:p>
            <a:endParaRPr lang="en-US" sz="2800" dirty="0"/>
          </a:p>
        </p:txBody>
      </p:sp>
      <p:pic>
        <p:nvPicPr>
          <p:cNvPr id="1026" name="Picture 2" descr="Informática Básica: Memoria RAM y disco duro">
            <a:extLst>
              <a:ext uri="{FF2B5EF4-FFF2-40B4-BE49-F238E27FC236}">
                <a16:creationId xmlns:a16="http://schemas.microsoft.com/office/drawing/2014/main" id="{E708E313-6883-49E3-AFBA-ED8E0A50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50" y="3411658"/>
            <a:ext cx="6862713" cy="29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445C261-7041-423E-B167-77E6A15B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32" y="208916"/>
            <a:ext cx="10058400" cy="1450757"/>
          </a:xfrm>
        </p:spPr>
        <p:txBody>
          <a:bodyPr/>
          <a:lstStyle/>
          <a:p>
            <a:r>
              <a:rPr lang="en-US" dirty="0"/>
              <a:t>Que es una </a:t>
            </a:r>
            <a:r>
              <a:rPr lang="en-US" dirty="0" err="1"/>
              <a:t>memoria</a:t>
            </a:r>
            <a:r>
              <a:rPr lang="en-US" dirty="0"/>
              <a:t> RAM?</a:t>
            </a:r>
          </a:p>
        </p:txBody>
      </p:sp>
    </p:spTree>
    <p:extLst>
      <p:ext uri="{BB962C8B-B14F-4D97-AF65-F5344CB8AC3E}">
        <p14:creationId xmlns:p14="http://schemas.microsoft.com/office/powerpoint/2010/main" val="23811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2646-5762-4204-A7DA-7732DA62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una </a:t>
            </a:r>
            <a:r>
              <a:rPr lang="en-US" dirty="0" err="1"/>
              <a:t>memoria</a:t>
            </a:r>
            <a:r>
              <a:rPr lang="en-US" dirty="0"/>
              <a:t> ROM?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0B63D-E532-479F-B206-9919955C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 (</a:t>
            </a:r>
            <a:r>
              <a:rPr lang="es-ES" sz="2800" dirty="0" err="1"/>
              <a:t>read-only</a:t>
            </a:r>
            <a:r>
              <a:rPr lang="es-ES" sz="2800" dirty="0"/>
              <a:t> </a:t>
            </a:r>
            <a:r>
              <a:rPr lang="es-ES" sz="2800" dirty="0" err="1"/>
              <a:t>memory</a:t>
            </a:r>
            <a:r>
              <a:rPr lang="es-ES" sz="2800" dirty="0"/>
              <a:t>) o memoria de sólo lectura, es la memoria que se utiliza para almacenar los programas que ponen en marcha el ordenador y realizan los diagnósticos. La mayoría de los ordenadores tienen una cantidad pequeña de memoria ROM (algunos miles de byte</a:t>
            </a:r>
            <a:endParaRPr lang="en-US" sz="2800" dirty="0"/>
          </a:p>
        </p:txBody>
      </p:sp>
      <p:pic>
        <p:nvPicPr>
          <p:cNvPr id="2050" name="Picture 2" descr="Memoria ROM(BIOS) - informatikbasik">
            <a:extLst>
              <a:ext uri="{FF2B5EF4-FFF2-40B4-BE49-F238E27FC236}">
                <a16:creationId xmlns:a16="http://schemas.microsoft.com/office/drawing/2014/main" id="{139253CF-446C-426F-9725-22389908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46" y="3513007"/>
            <a:ext cx="3333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0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779A-91C7-4080-AF49-145F0094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48" y="-43371"/>
            <a:ext cx="10058400" cy="1450757"/>
          </a:xfrm>
        </p:spPr>
        <p:txBody>
          <a:bodyPr/>
          <a:lstStyle/>
          <a:p>
            <a:r>
              <a:rPr lang="en-US" dirty="0"/>
              <a:t>Que es una </a:t>
            </a:r>
            <a:r>
              <a:rPr lang="en-US" dirty="0" err="1"/>
              <a:t>ranura</a:t>
            </a:r>
            <a:r>
              <a:rPr lang="en-US" dirty="0"/>
              <a:t> de expansion?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6597F-7A17-46FA-BFE4-F5C4F739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7254"/>
            <a:ext cx="10058400" cy="4023360"/>
          </a:xfrm>
        </p:spPr>
        <p:txBody>
          <a:bodyPr/>
          <a:lstStyle/>
          <a:p>
            <a:r>
              <a:rPr lang="es-ES" sz="3200" dirty="0"/>
              <a:t>Una ranura de expansión (también llamada slot de expansión) es un elemento de la placa base de un ordenador que permite conectar a esta una tarjeta adicional o de expansión, la cual suele realizar funciones de control de dispositivos periféricos adicionales, tales como monitores, impresoras o unidades de disco.</a:t>
            </a:r>
          </a:p>
          <a:p>
            <a:endParaRPr lang="en-US" dirty="0"/>
          </a:p>
        </p:txBody>
      </p:sp>
      <p:pic>
        <p:nvPicPr>
          <p:cNvPr id="3074" name="Picture 2" descr="Cómo saber qué tipos de ranuras de expansión tiene la placa base">
            <a:extLst>
              <a:ext uri="{FF2B5EF4-FFF2-40B4-BE49-F238E27FC236}">
                <a16:creationId xmlns:a16="http://schemas.microsoft.com/office/drawing/2014/main" id="{DB1FDF8F-87CD-4E98-B37E-87DEDF0A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48" y="4063230"/>
            <a:ext cx="5298806" cy="27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0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31559-2F1D-49F6-ADCB-C1CE9864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34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TIPOS DE MEMORIAS RAM</a:t>
            </a:r>
          </a:p>
        </p:txBody>
      </p:sp>
    </p:spTree>
    <p:extLst>
      <p:ext uri="{BB962C8B-B14F-4D97-AF65-F5344CB8AC3E}">
        <p14:creationId xmlns:p14="http://schemas.microsoft.com/office/powerpoint/2010/main" val="3125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5412E-3900-43AF-A226-CF460EFE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 err="1"/>
              <a:t>Memorias</a:t>
            </a:r>
            <a:r>
              <a:rPr lang="en-US" dirty="0"/>
              <a:t> DDR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23746-4D4C-4783-A405-F16CFE1C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0757"/>
            <a:ext cx="10058400" cy="4023360"/>
          </a:xfrm>
        </p:spPr>
        <p:txBody>
          <a:bodyPr>
            <a:normAutofit/>
          </a:bodyPr>
          <a:lstStyle/>
          <a:p>
            <a:r>
              <a:rPr lang="es-ES" sz="2400" b="1" dirty="0"/>
              <a:t>Las memorias DDR </a:t>
            </a:r>
            <a:r>
              <a:rPr lang="es-ES" sz="2400" dirty="0"/>
              <a:t>es prácticamente la tecnología de memoria más avanzada disponible actualmente. La DDR surgió a partir de los rápidos avances en arquitectura de gráficos, que se introdujo con la primera tarjeta de video GeForce256 de NVIDIA.</a:t>
            </a:r>
            <a:endParaRPr lang="en-US" sz="2400" dirty="0"/>
          </a:p>
        </p:txBody>
      </p:sp>
      <p:pic>
        <p:nvPicPr>
          <p:cNvPr id="4100" name="Picture 4" descr="Diferencias entre memoria RAM DDR, DDR2, DDR3 y DDR4 y DDR5">
            <a:extLst>
              <a:ext uri="{FF2B5EF4-FFF2-40B4-BE49-F238E27FC236}">
                <a16:creationId xmlns:a16="http://schemas.microsoft.com/office/drawing/2014/main" id="{A4892B1A-E834-49D6-91D8-53DCB819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04" y="2540705"/>
            <a:ext cx="3753586" cy="42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3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12525</TotalTime>
  <Words>221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MEMORIAS RAM,ROM y RANURAS DE EXPANSION</vt:lpstr>
      <vt:lpstr>Que es una memoria RAM?</vt:lpstr>
      <vt:lpstr>Que es una memoria ROM?</vt:lpstr>
      <vt:lpstr>Que es una ranura de expansion?</vt:lpstr>
      <vt:lpstr>TIPOS DE MEMORIAS RAM</vt:lpstr>
      <vt:lpstr>Memorias DDR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MEMORIAS RAM,ROM y RANURAS DE EXPANSION</dc:title>
  <dc:creator>Elizabeth Apuango Barrera</dc:creator>
  <cp:lastModifiedBy>Elizabeth Apuango Barrera</cp:lastModifiedBy>
  <cp:revision>1</cp:revision>
  <dcterms:created xsi:type="dcterms:W3CDTF">2023-01-12T07:49:18Z</dcterms:created>
  <dcterms:modified xsi:type="dcterms:W3CDTF">2023-01-21T00:35:17Z</dcterms:modified>
</cp:coreProperties>
</file>