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6654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0811A8-1829-4FE2-A378-E0C0BD84CD29}" type="datetimeFigureOut">
              <a:rPr lang="es-EC" smtClean="0"/>
              <a:t>3/6/2023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28458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4529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1201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26361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46480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155803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123760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12136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87884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04844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0811A8-1829-4FE2-A378-E0C0BD84CD29}" type="datetimeFigureOut">
              <a:rPr lang="es-EC" smtClean="0"/>
              <a:t>3/6/2023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4397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0811A8-1829-4FE2-A378-E0C0BD84CD29}" type="datetimeFigureOut">
              <a:rPr lang="es-EC" smtClean="0"/>
              <a:t>3/6/2023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4467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6944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47603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40811A8-1829-4FE2-A378-E0C0BD84CD29}" type="datetimeFigureOut">
              <a:rPr lang="es-EC" smtClean="0"/>
              <a:t>3/6/2023</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90845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0811A8-1829-4FE2-A378-E0C0BD84CD29}" type="datetimeFigureOut">
              <a:rPr lang="es-EC" smtClean="0"/>
              <a:t>3/6/2023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6533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0811A8-1829-4FE2-A378-E0C0BD84CD29}" type="datetimeFigureOut">
              <a:rPr lang="es-EC" smtClean="0"/>
              <a:t>3/6/2023</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6F9C74-0AB3-4F0D-A2A8-D4665BC44766}" type="slidenum">
              <a:rPr lang="es-EC" smtClean="0"/>
              <a:t>‹Nº›</a:t>
            </a:fld>
            <a:endParaRPr lang="es-EC"/>
          </a:p>
        </p:txBody>
      </p:sp>
    </p:spTree>
    <p:extLst>
      <p:ext uri="{BB962C8B-B14F-4D97-AF65-F5344CB8AC3E}">
        <p14:creationId xmlns:p14="http://schemas.microsoft.com/office/powerpoint/2010/main" val="23603273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3DCA2-284C-4F29-9F6E-40DDBCB68E81}"/>
              </a:ext>
            </a:extLst>
          </p:cNvPr>
          <p:cNvSpPr>
            <a:spLocks noGrp="1"/>
          </p:cNvSpPr>
          <p:nvPr>
            <p:ph type="ctrTitle"/>
          </p:nvPr>
        </p:nvSpPr>
        <p:spPr/>
        <p:txBody>
          <a:bodyPr/>
          <a:lstStyle/>
          <a:p>
            <a:r>
              <a:rPr lang="es-MX" dirty="0"/>
              <a:t>PASOS PARA BOOTEAR UNA USB</a:t>
            </a:r>
            <a:endParaRPr lang="es-EC" dirty="0"/>
          </a:p>
        </p:txBody>
      </p:sp>
    </p:spTree>
    <p:extLst>
      <p:ext uri="{BB962C8B-B14F-4D97-AF65-F5344CB8AC3E}">
        <p14:creationId xmlns:p14="http://schemas.microsoft.com/office/powerpoint/2010/main" val="72334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673C7-C69A-4A42-B94B-495B6D52EAD1}"/>
              </a:ext>
            </a:extLst>
          </p:cNvPr>
          <p:cNvSpPr>
            <a:spLocks noGrp="1"/>
          </p:cNvSpPr>
          <p:nvPr>
            <p:ph type="title"/>
          </p:nvPr>
        </p:nvSpPr>
        <p:spPr/>
        <p:txBody>
          <a:bodyPr/>
          <a:lstStyle/>
          <a:p>
            <a:r>
              <a:rPr lang="es-MX" dirty="0"/>
              <a:t>PRIMER PASO</a:t>
            </a:r>
            <a:endParaRPr lang="es-EC" dirty="0"/>
          </a:p>
        </p:txBody>
      </p:sp>
      <p:sp>
        <p:nvSpPr>
          <p:cNvPr id="3" name="Marcador de contenido 2">
            <a:extLst>
              <a:ext uri="{FF2B5EF4-FFF2-40B4-BE49-F238E27FC236}">
                <a16:creationId xmlns:a16="http://schemas.microsoft.com/office/drawing/2014/main" id="{A013F659-3827-4417-9CCE-04862751E802}"/>
              </a:ext>
            </a:extLst>
          </p:cNvPr>
          <p:cNvSpPr>
            <a:spLocks noGrp="1"/>
          </p:cNvSpPr>
          <p:nvPr>
            <p:ph idx="1"/>
          </p:nvPr>
        </p:nvSpPr>
        <p:spPr/>
        <p:txBody>
          <a:bodyPr/>
          <a:lstStyle/>
          <a:p>
            <a:r>
              <a:rPr lang="es-MX" b="0" i="0" dirty="0">
                <a:solidFill>
                  <a:srgbClr val="D1D5DB"/>
                </a:solidFill>
                <a:effectLst/>
                <a:latin typeface="Söhne"/>
              </a:rPr>
              <a:t>Necesitarás una aplicación que te permita crear una unidad USB de arranque a partir de la imagen ISO. Hay varias herramientas populares disponibles, como Rufus, </a:t>
            </a:r>
            <a:r>
              <a:rPr lang="es-MX" b="0" i="0" dirty="0" err="1">
                <a:solidFill>
                  <a:srgbClr val="D1D5DB"/>
                </a:solidFill>
                <a:effectLst/>
                <a:latin typeface="Söhne"/>
              </a:rPr>
              <a:t>Etcher</a:t>
            </a:r>
            <a:r>
              <a:rPr lang="es-MX" b="0" i="0" dirty="0">
                <a:solidFill>
                  <a:srgbClr val="D1D5DB"/>
                </a:solidFill>
                <a:effectLst/>
                <a:latin typeface="Söhne"/>
              </a:rPr>
              <a:t> o </a:t>
            </a:r>
            <a:r>
              <a:rPr lang="es-MX" b="0" i="0" dirty="0" err="1">
                <a:solidFill>
                  <a:srgbClr val="D1D5DB"/>
                </a:solidFill>
                <a:effectLst/>
                <a:latin typeface="Söhne"/>
              </a:rPr>
              <a:t>UNetbootin</a:t>
            </a:r>
            <a:r>
              <a:rPr lang="es-MX" b="0" i="0" dirty="0">
                <a:solidFill>
                  <a:srgbClr val="D1D5DB"/>
                </a:solidFill>
                <a:effectLst/>
                <a:latin typeface="Söhne"/>
              </a:rPr>
              <a:t>. </a:t>
            </a:r>
          </a:p>
          <a:p>
            <a:r>
              <a:rPr lang="es-MX" dirty="0">
                <a:solidFill>
                  <a:srgbClr val="D1D5DB"/>
                </a:solidFill>
                <a:latin typeface="Söhne"/>
              </a:rPr>
              <a:t>En este caso vamos a utilizar la herramienta RUFUS</a:t>
            </a:r>
            <a:endParaRPr lang="es-MX" b="0" i="0" dirty="0">
              <a:solidFill>
                <a:srgbClr val="D1D5DB"/>
              </a:solidFill>
              <a:effectLst/>
              <a:latin typeface="Söhne"/>
            </a:endParaRPr>
          </a:p>
          <a:p>
            <a:endParaRPr lang="es-EC" dirty="0"/>
          </a:p>
        </p:txBody>
      </p:sp>
      <p:pic>
        <p:nvPicPr>
          <p:cNvPr id="1026" name="Picture 2" descr="▷ Rufus 3.21 Full - Crea USB Booteables con facilidad ⚡ - JimmyTutoriales">
            <a:extLst>
              <a:ext uri="{FF2B5EF4-FFF2-40B4-BE49-F238E27FC236}">
                <a16:creationId xmlns:a16="http://schemas.microsoft.com/office/drawing/2014/main" id="{2BB2DB1F-653D-407B-8AB2-FD620320E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7" y="3693079"/>
            <a:ext cx="49625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0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BD28D-CC32-421A-AEAB-4D8F33F46DEF}"/>
              </a:ext>
            </a:extLst>
          </p:cNvPr>
          <p:cNvSpPr>
            <a:spLocks noGrp="1"/>
          </p:cNvSpPr>
          <p:nvPr>
            <p:ph type="title"/>
          </p:nvPr>
        </p:nvSpPr>
        <p:spPr/>
        <p:txBody>
          <a:bodyPr/>
          <a:lstStyle/>
          <a:p>
            <a:r>
              <a:rPr lang="es-MX" dirty="0"/>
              <a:t>SEGUNDO PASO</a:t>
            </a:r>
            <a:endParaRPr lang="es-EC" dirty="0"/>
          </a:p>
        </p:txBody>
      </p:sp>
      <p:sp>
        <p:nvSpPr>
          <p:cNvPr id="3" name="Marcador de contenido 2">
            <a:extLst>
              <a:ext uri="{FF2B5EF4-FFF2-40B4-BE49-F238E27FC236}">
                <a16:creationId xmlns:a16="http://schemas.microsoft.com/office/drawing/2014/main" id="{A5233262-C86E-4AC5-9DCB-1A6E93DC0A4F}"/>
              </a:ext>
            </a:extLst>
          </p:cNvPr>
          <p:cNvSpPr>
            <a:spLocks noGrp="1"/>
          </p:cNvSpPr>
          <p:nvPr>
            <p:ph idx="1"/>
          </p:nvPr>
        </p:nvSpPr>
        <p:spPr/>
        <p:txBody>
          <a:bodyPr/>
          <a:lstStyle/>
          <a:p>
            <a:r>
              <a:rPr lang="es-MX" b="0" i="0" dirty="0">
                <a:solidFill>
                  <a:srgbClr val="D1D5DB"/>
                </a:solidFill>
                <a:effectLst/>
                <a:latin typeface="Söhne"/>
              </a:rPr>
              <a:t>Conecta la unidad USB en la que deseas crear el medio de arranque. Ten en cuenta que cualquier dato existente en la unidad se borrará durante el proceso, así que asegúrate de hacer una copia de seguridad si es necesario.</a:t>
            </a:r>
          </a:p>
          <a:p>
            <a:endParaRPr lang="es-EC" dirty="0"/>
          </a:p>
        </p:txBody>
      </p:sp>
      <p:sp>
        <p:nvSpPr>
          <p:cNvPr id="4" name="AutoShape 2" descr="4 formas de copiar música en una memoria USB - wikiHow">
            <a:extLst>
              <a:ext uri="{FF2B5EF4-FFF2-40B4-BE49-F238E27FC236}">
                <a16:creationId xmlns:a16="http://schemas.microsoft.com/office/drawing/2014/main" id="{A84A983C-6E46-4F94-9FC0-E0152022E5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5" name="AutoShape 4" descr="4 formas de copiar música en una memoria USB - wikiHow">
            <a:extLst>
              <a:ext uri="{FF2B5EF4-FFF2-40B4-BE49-F238E27FC236}">
                <a16:creationId xmlns:a16="http://schemas.microsoft.com/office/drawing/2014/main" id="{BF58DED1-8640-4198-87DC-7E955C2AAA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7" name="Imagen 6">
            <a:extLst>
              <a:ext uri="{FF2B5EF4-FFF2-40B4-BE49-F238E27FC236}">
                <a16:creationId xmlns:a16="http://schemas.microsoft.com/office/drawing/2014/main" id="{C5EB4E91-1D96-40A3-8331-1DF7F4F79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559" y="3380767"/>
            <a:ext cx="3925109" cy="2943832"/>
          </a:xfrm>
          <a:prstGeom prst="rect">
            <a:avLst/>
          </a:prstGeom>
        </p:spPr>
      </p:pic>
    </p:spTree>
    <p:extLst>
      <p:ext uri="{BB962C8B-B14F-4D97-AF65-F5344CB8AC3E}">
        <p14:creationId xmlns:p14="http://schemas.microsoft.com/office/powerpoint/2010/main" val="39439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A0609-210B-4739-9DB0-B8FC812C709C}"/>
              </a:ext>
            </a:extLst>
          </p:cNvPr>
          <p:cNvSpPr>
            <a:spLocks noGrp="1"/>
          </p:cNvSpPr>
          <p:nvPr>
            <p:ph type="title"/>
          </p:nvPr>
        </p:nvSpPr>
        <p:spPr/>
        <p:txBody>
          <a:bodyPr/>
          <a:lstStyle/>
          <a:p>
            <a:r>
              <a:rPr lang="es-MX" dirty="0"/>
              <a:t>TERCER PASO</a:t>
            </a:r>
            <a:endParaRPr lang="es-EC" dirty="0"/>
          </a:p>
        </p:txBody>
      </p:sp>
      <p:sp>
        <p:nvSpPr>
          <p:cNvPr id="3" name="Marcador de contenido 2">
            <a:extLst>
              <a:ext uri="{FF2B5EF4-FFF2-40B4-BE49-F238E27FC236}">
                <a16:creationId xmlns:a16="http://schemas.microsoft.com/office/drawing/2014/main" id="{FE5E68DD-876E-4B26-93B4-D81ABAC3D4EE}"/>
              </a:ext>
            </a:extLst>
          </p:cNvPr>
          <p:cNvSpPr>
            <a:spLocks noGrp="1"/>
          </p:cNvSpPr>
          <p:nvPr>
            <p:ph idx="1"/>
          </p:nvPr>
        </p:nvSpPr>
        <p:spPr/>
        <p:txBody>
          <a:bodyPr/>
          <a:lstStyle/>
          <a:p>
            <a:r>
              <a:rPr lang="es-MX" b="0" i="0" dirty="0">
                <a:solidFill>
                  <a:srgbClr val="D1D5DB"/>
                </a:solidFill>
                <a:effectLst/>
                <a:latin typeface="Söhne"/>
              </a:rPr>
              <a:t>Ejecuta la aplicación en este caso RUFUS</a:t>
            </a:r>
          </a:p>
          <a:p>
            <a:endParaRPr lang="es-EC" dirty="0"/>
          </a:p>
        </p:txBody>
      </p:sp>
      <p:pic>
        <p:nvPicPr>
          <p:cNvPr id="3074" name="Picture 2" descr="Rufus - Create bootable USB drives the easy way">
            <a:extLst>
              <a:ext uri="{FF2B5EF4-FFF2-40B4-BE49-F238E27FC236}">
                <a16:creationId xmlns:a16="http://schemas.microsoft.com/office/drawing/2014/main" id="{F25826FB-1CEB-40EF-B42B-8692537B6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216" y="755908"/>
            <a:ext cx="4116066" cy="534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11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8926F-9186-445E-BED8-6B160713B901}"/>
              </a:ext>
            </a:extLst>
          </p:cNvPr>
          <p:cNvSpPr>
            <a:spLocks noGrp="1"/>
          </p:cNvSpPr>
          <p:nvPr>
            <p:ph type="title"/>
          </p:nvPr>
        </p:nvSpPr>
        <p:spPr/>
        <p:txBody>
          <a:bodyPr/>
          <a:lstStyle/>
          <a:p>
            <a:r>
              <a:rPr lang="es-MX" dirty="0"/>
              <a:t>CUARTO PASO</a:t>
            </a:r>
            <a:endParaRPr lang="es-EC" dirty="0"/>
          </a:p>
        </p:txBody>
      </p:sp>
      <p:sp>
        <p:nvSpPr>
          <p:cNvPr id="3" name="Marcador de contenido 2">
            <a:extLst>
              <a:ext uri="{FF2B5EF4-FFF2-40B4-BE49-F238E27FC236}">
                <a16:creationId xmlns:a16="http://schemas.microsoft.com/office/drawing/2014/main" id="{3E0B74A0-2F33-4AE0-BF00-18C7A042431F}"/>
              </a:ext>
            </a:extLst>
          </p:cNvPr>
          <p:cNvSpPr>
            <a:spLocks noGrp="1"/>
          </p:cNvSpPr>
          <p:nvPr>
            <p:ph idx="1"/>
          </p:nvPr>
        </p:nvSpPr>
        <p:spPr/>
        <p:txBody>
          <a:bodyPr/>
          <a:lstStyle/>
          <a:p>
            <a:r>
              <a:rPr lang="es-MX" b="0" i="0" dirty="0">
                <a:solidFill>
                  <a:srgbClr val="D1D5DB"/>
                </a:solidFill>
                <a:effectLst/>
                <a:latin typeface="Söhne"/>
              </a:rPr>
              <a:t>En la herramienta, busca la opción para seleccionar la imagen ISO que deseas utilizar. </a:t>
            </a:r>
            <a:endParaRPr lang="es-EC" dirty="0"/>
          </a:p>
        </p:txBody>
      </p:sp>
      <p:pic>
        <p:nvPicPr>
          <p:cNvPr id="4098" name="Picture 2" descr="Rufus 3.5, la mejor herramienta para trabajar con ISOs de Windows se  actualiza">
            <a:extLst>
              <a:ext uri="{FF2B5EF4-FFF2-40B4-BE49-F238E27FC236}">
                <a16:creationId xmlns:a16="http://schemas.microsoft.com/office/drawing/2014/main" id="{38B67688-3DFD-4BC8-91AD-4E2B1043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798" y="2431175"/>
            <a:ext cx="4513936" cy="442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3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0E2E7-0F26-441A-A963-FCD2BB482B8D}"/>
              </a:ext>
            </a:extLst>
          </p:cNvPr>
          <p:cNvSpPr>
            <a:spLocks noGrp="1"/>
          </p:cNvSpPr>
          <p:nvPr>
            <p:ph type="title"/>
          </p:nvPr>
        </p:nvSpPr>
        <p:spPr/>
        <p:txBody>
          <a:bodyPr/>
          <a:lstStyle/>
          <a:p>
            <a:r>
              <a:rPr lang="es-MX" dirty="0"/>
              <a:t>QUINTO PASO</a:t>
            </a:r>
            <a:endParaRPr lang="es-EC" dirty="0"/>
          </a:p>
        </p:txBody>
      </p:sp>
      <p:sp>
        <p:nvSpPr>
          <p:cNvPr id="3" name="Marcador de contenido 2">
            <a:extLst>
              <a:ext uri="{FF2B5EF4-FFF2-40B4-BE49-F238E27FC236}">
                <a16:creationId xmlns:a16="http://schemas.microsoft.com/office/drawing/2014/main" id="{9321C415-A8DC-4D0D-90FF-754F9FC44945}"/>
              </a:ext>
            </a:extLst>
          </p:cNvPr>
          <p:cNvSpPr>
            <a:spLocks noGrp="1"/>
          </p:cNvSpPr>
          <p:nvPr>
            <p:ph idx="1"/>
          </p:nvPr>
        </p:nvSpPr>
        <p:spPr/>
        <p:txBody>
          <a:bodyPr/>
          <a:lstStyle/>
          <a:p>
            <a:r>
              <a:rPr lang="es-MX" b="0" i="0" dirty="0">
                <a:solidFill>
                  <a:srgbClr val="D1D5DB"/>
                </a:solidFill>
                <a:effectLst/>
                <a:latin typeface="Söhne"/>
              </a:rPr>
              <a:t>Asegúrate de elegir correctamente la unidad USB en la que deseas crear el medio de arranque</a:t>
            </a:r>
            <a:endParaRPr lang="es-EC" dirty="0"/>
          </a:p>
        </p:txBody>
      </p:sp>
      <p:sp>
        <p:nvSpPr>
          <p:cNvPr id="4" name="AutoShape 2" descr="Windows 10: cómo usar Rufus para crear un disco de arranque USB">
            <a:extLst>
              <a:ext uri="{FF2B5EF4-FFF2-40B4-BE49-F238E27FC236}">
                <a16:creationId xmlns:a16="http://schemas.microsoft.com/office/drawing/2014/main" id="{C789EFA2-2958-4259-A649-7F5FF941D2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 name="Imagen 5">
            <a:extLst>
              <a:ext uri="{FF2B5EF4-FFF2-40B4-BE49-F238E27FC236}">
                <a16:creationId xmlns:a16="http://schemas.microsoft.com/office/drawing/2014/main" id="{D160A046-E3CC-45B7-B3F7-C0660C54F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528" y="2482920"/>
            <a:ext cx="4759547" cy="4356973"/>
          </a:xfrm>
          <a:prstGeom prst="rect">
            <a:avLst/>
          </a:prstGeom>
        </p:spPr>
      </p:pic>
    </p:spTree>
    <p:extLst>
      <p:ext uri="{BB962C8B-B14F-4D97-AF65-F5344CB8AC3E}">
        <p14:creationId xmlns:p14="http://schemas.microsoft.com/office/powerpoint/2010/main" val="367848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DDA08-E403-4201-8183-3DCB0D7D0BD5}"/>
              </a:ext>
            </a:extLst>
          </p:cNvPr>
          <p:cNvSpPr>
            <a:spLocks noGrp="1"/>
          </p:cNvSpPr>
          <p:nvPr>
            <p:ph type="title"/>
          </p:nvPr>
        </p:nvSpPr>
        <p:spPr/>
        <p:txBody>
          <a:bodyPr/>
          <a:lstStyle/>
          <a:p>
            <a:r>
              <a:rPr lang="es-MX" dirty="0"/>
              <a:t>SEXTO PASO</a:t>
            </a:r>
            <a:endParaRPr lang="es-EC" dirty="0"/>
          </a:p>
        </p:txBody>
      </p:sp>
      <p:sp>
        <p:nvSpPr>
          <p:cNvPr id="3" name="Marcador de contenido 2">
            <a:extLst>
              <a:ext uri="{FF2B5EF4-FFF2-40B4-BE49-F238E27FC236}">
                <a16:creationId xmlns:a16="http://schemas.microsoft.com/office/drawing/2014/main" id="{B8102AED-E44B-4EF2-99B7-5AF9FA6465ED}"/>
              </a:ext>
            </a:extLst>
          </p:cNvPr>
          <p:cNvSpPr>
            <a:spLocks noGrp="1"/>
          </p:cNvSpPr>
          <p:nvPr>
            <p:ph idx="1"/>
          </p:nvPr>
        </p:nvSpPr>
        <p:spPr>
          <a:xfrm>
            <a:off x="435492" y="1152983"/>
            <a:ext cx="11441434" cy="4195481"/>
          </a:xfrm>
        </p:spPr>
        <p:txBody>
          <a:bodyPr>
            <a:normAutofit lnSpcReduction="10000"/>
          </a:bodyPr>
          <a:lstStyle/>
          <a:p>
            <a:r>
              <a:rPr lang="es-MX" dirty="0"/>
              <a:t>CONFIGURACION DE LAS OPCIONES DE ARCHIVOS</a:t>
            </a:r>
          </a:p>
          <a:p>
            <a:r>
              <a:rPr lang="es-MX" b="0" i="0" dirty="0">
                <a:solidFill>
                  <a:srgbClr val="D1D5DB"/>
                </a:solidFill>
                <a:effectLst/>
                <a:latin typeface="Söhne"/>
              </a:rPr>
              <a:t>Sistema de archivos: Se puede elegir el sistema de archivos para la unidad USB de arranque. Para sistemas Windows, generalmente se recomienda utilizar el sistema de archivos NTFS. Sin embargo, si necesitas compatibilidad con sistemas más antiguos o con macOS o Linux puedes seleccionar FAT32.</a:t>
            </a:r>
          </a:p>
          <a:p>
            <a:r>
              <a:rPr lang="es-MX" b="0" i="0" dirty="0">
                <a:solidFill>
                  <a:srgbClr val="D1D5DB"/>
                </a:solidFill>
                <a:effectLst/>
                <a:latin typeface="Söhne"/>
              </a:rPr>
              <a:t>Etiqueta de volumen: Se puede asignar un nombre o etiqueta a la unidad USB. Es opcional, pero puede ayudar a identificar la unidad más fácilmente.</a:t>
            </a:r>
          </a:p>
          <a:p>
            <a:r>
              <a:rPr lang="es-MX" dirty="0">
                <a:solidFill>
                  <a:srgbClr val="D1D5DB"/>
                </a:solidFill>
                <a:latin typeface="Söhne"/>
              </a:rPr>
              <a:t>Esquema de partición</a:t>
            </a:r>
            <a:r>
              <a:rPr lang="en-US" dirty="0">
                <a:solidFill>
                  <a:srgbClr val="D1D5DB"/>
                </a:solidFill>
                <a:latin typeface="Söhne"/>
              </a:rPr>
              <a:t>: MBR:</a:t>
            </a:r>
            <a:r>
              <a:rPr lang="es-MX" b="0" i="0" dirty="0">
                <a:solidFill>
                  <a:srgbClr val="D1D5DB"/>
                </a:solidFill>
                <a:effectLst/>
                <a:latin typeface="Söhne"/>
              </a:rPr>
              <a:t>Es compatible con la mayoría de los sistemas operativos, incluidos Windows, macOS y Linux. Sin embargo, MBR tiene limitaciones en cuanto al tamaño máximo de la partición. Es recomendable utilizarlo en dispositivos antiguos. GPT: Es un sistema más moderno que admite particiones más grandes. GPT es compatible con sistemas operativos más recientes, como Windows 10, macOS y sistemas Linux.</a:t>
            </a:r>
          </a:p>
          <a:p>
            <a:r>
              <a:rPr lang="es-MX" dirty="0">
                <a:solidFill>
                  <a:srgbClr val="D1D5DB"/>
                </a:solidFill>
                <a:latin typeface="Söhne"/>
              </a:rPr>
              <a:t>Sistema de destino: Si elegimos MBR estarás obligado a elegir la opción BIOS. En cambio si elegiste GPT deberás elegir como sistema de destino la opción UEFI (no CSM)</a:t>
            </a:r>
            <a:endParaRPr lang="es-MX" b="0" i="0" dirty="0">
              <a:solidFill>
                <a:srgbClr val="D1D5DB"/>
              </a:solidFill>
              <a:effectLst/>
              <a:latin typeface="Söhne"/>
            </a:endParaRPr>
          </a:p>
          <a:p>
            <a:endParaRPr lang="es-MX" b="0" i="0" dirty="0">
              <a:solidFill>
                <a:srgbClr val="D1D5DB"/>
              </a:solidFill>
              <a:effectLst/>
              <a:latin typeface="Söhne"/>
            </a:endParaRPr>
          </a:p>
          <a:p>
            <a:endParaRPr lang="es-MX" b="0" i="0" dirty="0">
              <a:solidFill>
                <a:srgbClr val="D1D5DB"/>
              </a:solidFill>
              <a:effectLst/>
              <a:latin typeface="Söhne"/>
            </a:endParaRPr>
          </a:p>
          <a:p>
            <a:endParaRPr lang="es-EC" dirty="0"/>
          </a:p>
        </p:txBody>
      </p:sp>
    </p:spTree>
    <p:extLst>
      <p:ext uri="{BB962C8B-B14F-4D97-AF65-F5344CB8AC3E}">
        <p14:creationId xmlns:p14="http://schemas.microsoft.com/office/powerpoint/2010/main" val="271308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C47DF-7653-4E7C-8D32-441F41953FF0}"/>
              </a:ext>
            </a:extLst>
          </p:cNvPr>
          <p:cNvSpPr>
            <a:spLocks noGrp="1"/>
          </p:cNvSpPr>
          <p:nvPr>
            <p:ph type="title"/>
          </p:nvPr>
        </p:nvSpPr>
        <p:spPr/>
        <p:txBody>
          <a:bodyPr/>
          <a:lstStyle/>
          <a:p>
            <a:r>
              <a:rPr lang="en-US" dirty="0"/>
              <a:t>ULTIMO PASO</a:t>
            </a:r>
            <a:endParaRPr lang="es-EC" dirty="0"/>
          </a:p>
        </p:txBody>
      </p:sp>
      <p:sp>
        <p:nvSpPr>
          <p:cNvPr id="3" name="Marcador de contenido 2">
            <a:extLst>
              <a:ext uri="{FF2B5EF4-FFF2-40B4-BE49-F238E27FC236}">
                <a16:creationId xmlns:a16="http://schemas.microsoft.com/office/drawing/2014/main" id="{3EB55F3E-C1A1-42F0-8D7D-9450C4A9B2A1}"/>
              </a:ext>
            </a:extLst>
          </p:cNvPr>
          <p:cNvSpPr>
            <a:spLocks noGrp="1"/>
          </p:cNvSpPr>
          <p:nvPr>
            <p:ph idx="1"/>
          </p:nvPr>
        </p:nvSpPr>
        <p:spPr/>
        <p:txBody>
          <a:bodyPr/>
          <a:lstStyle/>
          <a:p>
            <a:r>
              <a:rPr lang="en-US" dirty="0"/>
              <a:t>Por ultimo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empezar</a:t>
            </a:r>
            <a:r>
              <a:rPr lang="en-US" dirty="0"/>
              <a:t>.</a:t>
            </a:r>
          </a:p>
          <a:p>
            <a:r>
              <a:rPr lang="en-US" dirty="0" err="1"/>
              <a:t>Finalizado</a:t>
            </a:r>
            <a:r>
              <a:rPr lang="en-US" dirty="0"/>
              <a:t> </a:t>
            </a:r>
            <a:r>
              <a:rPr lang="en-US" dirty="0" err="1"/>
              <a:t>el</a:t>
            </a:r>
            <a:r>
              <a:rPr lang="en-US" dirty="0"/>
              <a:t> </a:t>
            </a:r>
            <a:r>
              <a:rPr lang="en-US" dirty="0" err="1"/>
              <a:t>proceso</a:t>
            </a:r>
            <a:r>
              <a:rPr lang="en-US" dirty="0"/>
              <a:t>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cancelar</a:t>
            </a:r>
            <a:r>
              <a:rPr lang="en-US" dirty="0"/>
              <a:t> </a:t>
            </a:r>
            <a:r>
              <a:rPr lang="en-US" dirty="0" err="1"/>
              <a:t>ya</a:t>
            </a:r>
            <a:r>
              <a:rPr lang="en-US" dirty="0"/>
              <a:t> que </a:t>
            </a:r>
            <a:r>
              <a:rPr lang="en-US" dirty="0" err="1"/>
              <a:t>si</a:t>
            </a:r>
            <a:r>
              <a:rPr lang="en-US" dirty="0"/>
              <a:t>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empezat</a:t>
            </a:r>
            <a:r>
              <a:rPr lang="en-US" dirty="0"/>
              <a:t> </a:t>
            </a:r>
            <a:r>
              <a:rPr lang="en-US" dirty="0" err="1"/>
              <a:t>iniciara</a:t>
            </a:r>
            <a:r>
              <a:rPr lang="en-US" dirty="0"/>
              <a:t> </a:t>
            </a:r>
            <a:r>
              <a:rPr lang="en-US" dirty="0" err="1"/>
              <a:t>el</a:t>
            </a:r>
            <a:r>
              <a:rPr lang="en-US" dirty="0"/>
              <a:t> </a:t>
            </a:r>
            <a:r>
              <a:rPr lang="en-US" dirty="0" err="1"/>
              <a:t>booteo</a:t>
            </a:r>
            <a:r>
              <a:rPr lang="en-US" dirty="0"/>
              <a:t>.</a:t>
            </a:r>
            <a:endParaRPr lang="es-EC" dirty="0"/>
          </a:p>
        </p:txBody>
      </p:sp>
      <p:sp>
        <p:nvSpPr>
          <p:cNvPr id="4" name="AutoShape 2" descr="Cómo arrancar Windows 10 desde una unidad USB - Guía">
            <a:extLst>
              <a:ext uri="{FF2B5EF4-FFF2-40B4-BE49-F238E27FC236}">
                <a16:creationId xmlns:a16="http://schemas.microsoft.com/office/drawing/2014/main" id="{E2F57D97-DB62-490E-ADD8-DF8B4DABB0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148" name="Picture 4" descr="Cómo usar Rufus para crear unidades de arranque USB - Guía Hardware">
            <a:extLst>
              <a:ext uri="{FF2B5EF4-FFF2-40B4-BE49-F238E27FC236}">
                <a16:creationId xmlns:a16="http://schemas.microsoft.com/office/drawing/2014/main" id="{2C77521A-B213-4D0A-87FC-531CEF7A4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300" y="3293948"/>
            <a:ext cx="5423257" cy="324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0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81</TotalTime>
  <Words>368</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Söhne</vt:lpstr>
      <vt:lpstr>Wingdings 3</vt:lpstr>
      <vt:lpstr>Ion</vt:lpstr>
      <vt:lpstr>PASOS PARA BOOTEAR UNA USB</vt:lpstr>
      <vt:lpstr>PRIMER PASO</vt:lpstr>
      <vt:lpstr>SEGUNDO PASO</vt:lpstr>
      <vt:lpstr>TERCER PASO</vt:lpstr>
      <vt:lpstr>CUARTO PASO</vt:lpstr>
      <vt:lpstr>QUINTO PASO</vt:lpstr>
      <vt:lpstr>SEXTO PASO</vt:lpstr>
      <vt:lpstr>ULTIMO PASO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PASOS PARA BOOTEAR UNA USB</dc:title>
  <dc:creator>frank carlos barrera macancela</dc:creator>
  <cp:lastModifiedBy>frank carlos barrera macancela</cp:lastModifiedBy>
  <cp:revision>6</cp:revision>
  <dcterms:created xsi:type="dcterms:W3CDTF">2023-05-26T13:53:08Z</dcterms:created>
  <dcterms:modified xsi:type="dcterms:W3CDTF">2023-06-03T18:38:09Z</dcterms:modified>
</cp:coreProperties>
</file>