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9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4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077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6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29F6-2E59-460F-9B8F-993EBDA3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PASOS PARA FORMATEAR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366720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A1208-0BED-49BD-A1A2-FDF9765D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D06C-D6B2-4FA8-93A4-B4C6D36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00501"/>
            <a:ext cx="10178322" cy="3593591"/>
          </a:xfrm>
        </p:spPr>
        <p:txBody>
          <a:bodyPr/>
          <a:lstStyle/>
          <a:p>
            <a:r>
              <a:rPr lang="en-US" sz="2800" dirty="0"/>
              <a:t>HACER UN BACKUP DE LA INFORMACION DEL SISTEMA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36035-500B-4AC8-B1FD-490F6790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33" y="1777428"/>
            <a:ext cx="9032126" cy="50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17AF-4E2E-43FC-86F3-5B89D004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7C093-E96B-46FB-A964-EA754BF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DESCARGARSE  LA ISO DEL SISTEMA OPERTIVO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861F5-A0EB-4839-9B76-DFB7443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2825393"/>
            <a:ext cx="10143310" cy="3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0A12-E37B-4353-946F-D8B52112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DB12A-30A3-40BD-8BB8-37601EB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727673"/>
          </a:xfrm>
        </p:spPr>
        <p:txBody>
          <a:bodyPr/>
          <a:lstStyle/>
          <a:p>
            <a:r>
              <a:rPr lang="en-US" dirty="0"/>
              <a:t>VERIFICAR QUE TIPO DE PARTICION TIENE EL DISCO DE LA COMPUTADORA A FORMATEAR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▷ Cómo SABER si mi DISCO es es GPT o MBR Windows 10 ✔️ CMD o Menu - Solvetic">
            <a:extLst>
              <a:ext uri="{FF2B5EF4-FFF2-40B4-BE49-F238E27FC236}">
                <a16:creationId xmlns:a16="http://schemas.microsoft.com/office/drawing/2014/main" id="{CC96287E-8BCE-46C4-924D-C8B8AFAE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97" y="2623441"/>
            <a:ext cx="93059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FC6F-2642-454B-881E-9F84C9B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6B4D6-C091-41C3-8939-092FCE97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632204"/>
            <a:ext cx="10178322" cy="3593591"/>
          </a:xfrm>
        </p:spPr>
        <p:txBody>
          <a:bodyPr/>
          <a:lstStyle/>
          <a:p>
            <a:r>
              <a:rPr lang="en-US" dirty="0"/>
              <a:t>INSTALAR LA HERRAMIENTA RUFUS Y BOOTEAR LA USB</a:t>
            </a:r>
          </a:p>
          <a:p>
            <a:endParaRPr lang="en-US" dirty="0"/>
          </a:p>
        </p:txBody>
      </p:sp>
      <p:pic>
        <p:nvPicPr>
          <p:cNvPr id="1026" name="Picture 2" descr="crear windows usb con rufus">
            <a:extLst>
              <a:ext uri="{FF2B5EF4-FFF2-40B4-BE49-F238E27FC236}">
                <a16:creationId xmlns:a16="http://schemas.microsoft.com/office/drawing/2014/main" id="{E3883993-FD03-4FBF-9CD4-0B8F1407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93" y="2085654"/>
            <a:ext cx="3660613" cy="46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1436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175</TotalTime>
  <Words>49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PASOS PARA FORMATEAR UNA COMPUTADORA</vt:lpstr>
      <vt:lpstr>PASO 1</vt:lpstr>
      <vt:lpstr>PASO 2</vt:lpstr>
      <vt:lpstr>PASO 3</vt:lpstr>
      <vt:lpstr>PASO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FORMATEAR UNA COMPUTADORA</dc:title>
  <dc:creator>Michelle-Frank Barrera Macancela</dc:creator>
  <cp:lastModifiedBy>Michelle-Frank Barrera Macancela</cp:lastModifiedBy>
  <cp:revision>8</cp:revision>
  <dcterms:created xsi:type="dcterms:W3CDTF">2023-01-21T17:21:43Z</dcterms:created>
  <dcterms:modified xsi:type="dcterms:W3CDTF">2023-02-04T15:30:38Z</dcterms:modified>
</cp:coreProperties>
</file>