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9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951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936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7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466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904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544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67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47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51FA55E-B5F3-4D96-9D54-5B8E4480B80E}" type="datetimeFigureOut">
              <a:rPr lang="es-EC" smtClean="0"/>
              <a:t>5/4/2023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FDEE-5459-4109-B2F1-6C89A1931737}" type="slidenum">
              <a:rPr lang="es-EC" smtClean="0"/>
              <a:t>‹Nº›</a:t>
            </a:fld>
            <a:endParaRPr lang="es-EC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9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D2099-E8EC-4BE5-825C-EA295163A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PCI EXPRESS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F80B60-16AF-40DD-A128-DCBEB84AE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	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766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8C3DA88-996B-4E0E-B074-635516F92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104" y="562588"/>
            <a:ext cx="9023817" cy="1082356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PCIe es una interfaz física para conectar dispositivos de alta velocidad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como tarjetas gráficas, tarjetas de red, adaptadores de almacenamiento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y dispositivos de captura a una PC de escritorio.</a:t>
            </a:r>
            <a:r>
              <a:rPr kumimoji="0" lang="es-ES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What Are PCIe Slots And How Can I Use Them in My PC | HP® Tech Takes">
            <a:extLst>
              <a:ext uri="{FF2B5EF4-FFF2-40B4-BE49-F238E27FC236}">
                <a16:creationId xmlns:a16="http://schemas.microsoft.com/office/drawing/2014/main" id="{66A3BCBE-36B5-4B92-A620-5BBA33218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58" y="2107807"/>
            <a:ext cx="952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8372-4518-4384-9877-B1C6673E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GENERACION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B09A2-CE33-40ED-82D0-A5729554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184" y="1096620"/>
            <a:ext cx="7796540" cy="3997828"/>
          </a:xfrm>
        </p:spPr>
        <p:txBody>
          <a:bodyPr>
            <a:normAutofit/>
          </a:bodyPr>
          <a:lstStyle/>
          <a:p>
            <a:r>
              <a:rPr lang="es-MX" sz="2400" dirty="0"/>
              <a:t>Las generaciones de PCIe se denominan PCIe 2.0, PCIe 3.0, PCIe 4.0 Y PCIe5.0. </a:t>
            </a:r>
          </a:p>
          <a:p>
            <a:r>
              <a:rPr lang="es-MX" sz="2400" dirty="0"/>
              <a:t>Al igual que USB, PCIe es compatible con versiones posteriores. Esto significa que un dispositivo que requiere PCIe 2.0 funcionará en una ranura PCIe 3.0 o PCIe 4.0.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50718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537C-9A84-43DB-9717-6B607241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47" y="304622"/>
            <a:ext cx="7958331" cy="1077229"/>
          </a:xfrm>
        </p:spPr>
        <p:txBody>
          <a:bodyPr/>
          <a:lstStyle/>
          <a:p>
            <a:r>
              <a:rPr lang="es-MX" dirty="0"/>
              <a:t>TAMA</a:t>
            </a:r>
            <a:r>
              <a:rPr lang="es-EC" dirty="0"/>
              <a:t>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BAFA9-E644-473E-9E53-0BAC36D7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60" y="1815810"/>
            <a:ext cx="7796540" cy="3997828"/>
          </a:xfrm>
        </p:spPr>
        <p:txBody>
          <a:bodyPr>
            <a:noAutofit/>
          </a:bodyPr>
          <a:lstStyle/>
          <a:p>
            <a:r>
              <a:rPr lang="es-MX" dirty="0"/>
              <a:t>La ranura PCIe más pequeña funcionará a una velocidad x1, mientras que una ranura PCIe de tamaño completo funcionará a una velocidad x16.</a:t>
            </a:r>
          </a:p>
          <a:p>
            <a:r>
              <a:rPr lang="es-MX" dirty="0"/>
              <a:t>Las ranuras PCIe x16 generalmente están diseñadas para usarse con tarjetas gráficas. Las ranuras PCIe 1x son generalmente para tarjetas complementarias más pequeñas como adaptadores Wifi, adaptadores USB o dispositivos de captura de menor ancho de banda como HD60 Pro.</a:t>
            </a:r>
          </a:p>
          <a:p>
            <a:r>
              <a:rPr lang="es-MX" dirty="0"/>
              <a:t>Al igual que USB, PCIe es compatible con versiones posteriores. Esto significa que un dispositivo que requiere un tamaño de ranura x4 funcionará en un carril de tamaño de ranura x8 o tamaño de ranura x16.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5799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48FD03-F47D-49F2-A99B-C7D935E37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26" y="675901"/>
            <a:ext cx="9482905" cy="5190643"/>
          </a:xfrm>
        </p:spPr>
      </p:pic>
    </p:spTree>
    <p:extLst>
      <p:ext uri="{BB962C8B-B14F-4D97-AF65-F5344CB8AC3E}">
        <p14:creationId xmlns:p14="http://schemas.microsoft.com/office/powerpoint/2010/main" val="65435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4259B-84DA-4335-AC62-383758E3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COMO LEER LAS ESPCIDIFACIONES DEL SLOT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A6A9AD-7D55-4D74-AA9C-72B75BF35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29" y="1885285"/>
            <a:ext cx="8644112" cy="4681218"/>
          </a:xfrm>
        </p:spPr>
      </p:pic>
    </p:spTree>
    <p:extLst>
      <p:ext uri="{BB962C8B-B14F-4D97-AF65-F5344CB8AC3E}">
        <p14:creationId xmlns:p14="http://schemas.microsoft.com/office/powerpoint/2010/main" val="2029194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55</TotalTime>
  <Words>199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inherit</vt:lpstr>
      <vt:lpstr>MS Shell Dlg 2</vt:lpstr>
      <vt:lpstr>Wingdings</vt:lpstr>
      <vt:lpstr>Wingdings 3</vt:lpstr>
      <vt:lpstr>Madison</vt:lpstr>
      <vt:lpstr>PCI EXPRESS</vt:lpstr>
      <vt:lpstr>Presentación de PowerPoint</vt:lpstr>
      <vt:lpstr>GENERACION</vt:lpstr>
      <vt:lpstr>TAMAÑO</vt:lpstr>
      <vt:lpstr>Presentación de PowerPoint</vt:lpstr>
      <vt:lpstr>COMO LEER LAS ESPCIDIFACIONES DEL 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 carlos barrera macancela</dc:creator>
  <cp:lastModifiedBy>frank carlos barrera macancela</cp:lastModifiedBy>
  <cp:revision>4</cp:revision>
  <dcterms:created xsi:type="dcterms:W3CDTF">2023-04-05T23:22:55Z</dcterms:created>
  <dcterms:modified xsi:type="dcterms:W3CDTF">2023-04-06T00:18:46Z</dcterms:modified>
</cp:coreProperties>
</file>