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45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2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1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9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54A939-8A78-43A1-A020-04F4CF2898C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685C-E7C7-42DC-9439-B64E83B5A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9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B53BA-250E-4C56-97A7-8E951E37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TARJETAS DE RED,AUDIO Y VIDEO</a:t>
            </a:r>
          </a:p>
        </p:txBody>
      </p:sp>
    </p:spTree>
    <p:extLst>
      <p:ext uri="{BB962C8B-B14F-4D97-AF65-F5344CB8AC3E}">
        <p14:creationId xmlns:p14="http://schemas.microsoft.com/office/powerpoint/2010/main" val="77394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E403B-DFEF-4B17-9983-715A46DD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UNA TARJETA DE VIDEO?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3277F-FFB0-44B0-B310-66FD05B6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una </a:t>
            </a:r>
            <a:r>
              <a:rPr lang="en-US" dirty="0" err="1"/>
              <a:t>tarjeta</a:t>
            </a:r>
            <a:r>
              <a:rPr lang="en-US" dirty="0"/>
              <a:t> que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procesar</a:t>
            </a:r>
            <a:r>
              <a:rPr lang="en-US" dirty="0"/>
              <a:t> y </a:t>
            </a:r>
            <a:r>
              <a:rPr lang="en-US" dirty="0" err="1"/>
              <a:t>otorgar</a:t>
            </a:r>
            <a:r>
              <a:rPr lang="en-US" dirty="0"/>
              <a:t> mayor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despliegue</a:t>
            </a:r>
            <a:r>
              <a:rPr lang="en-US" dirty="0"/>
              <a:t> de </a:t>
            </a:r>
            <a:r>
              <a:rPr lang="en-US" dirty="0" err="1"/>
              <a:t>graficos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, por lo que libera al </a:t>
            </a:r>
            <a:r>
              <a:rPr lang="en-US" dirty="0" err="1"/>
              <a:t>micropocesador</a:t>
            </a:r>
            <a:r>
              <a:rPr lang="en-US" dirty="0"/>
              <a:t>  y a la </a:t>
            </a:r>
            <a:r>
              <a:rPr lang="en-US" dirty="0" err="1"/>
              <a:t>memoria</a:t>
            </a:r>
            <a:r>
              <a:rPr lang="en-US" dirty="0"/>
              <a:t> RAM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y les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dedicarse</a:t>
            </a:r>
            <a:r>
              <a:rPr lang="en-US" dirty="0"/>
              <a:t> a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funcion</a:t>
            </a:r>
            <a:r>
              <a:rPr lang="en-US" dirty="0"/>
              <a:t> es </a:t>
            </a:r>
            <a:r>
              <a:rPr lang="en-US" dirty="0" err="1"/>
              <a:t>interpretar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que le </a:t>
            </a:r>
            <a:r>
              <a:rPr lang="en-US" dirty="0" err="1"/>
              <a:t>llega</a:t>
            </a:r>
            <a:r>
              <a:rPr lang="en-US" dirty="0"/>
              <a:t> del </a:t>
            </a:r>
            <a:r>
              <a:rPr lang="en-US" dirty="0" err="1"/>
              <a:t>procesador</a:t>
            </a:r>
            <a:r>
              <a:rPr lang="en-US" dirty="0"/>
              <a:t> y lo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senal</a:t>
            </a:r>
            <a:r>
              <a:rPr lang="en-US" dirty="0"/>
              <a:t> para </a:t>
            </a:r>
            <a:r>
              <a:rPr lang="en-US" dirty="0" err="1"/>
              <a:t>wur</a:t>
            </a:r>
            <a:r>
              <a:rPr lang="en-US" dirty="0"/>
              <a:t> </a:t>
            </a:r>
            <a:r>
              <a:rPr lang="en-US" dirty="0" err="1"/>
              <a:t>rl</a:t>
            </a:r>
            <a:r>
              <a:rPr lang="en-US" dirty="0"/>
              <a:t> monitor lo </a:t>
            </a:r>
            <a:r>
              <a:rPr lang="en-US" dirty="0" err="1"/>
              <a:t>entienda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Tarjeta gráfica - Wikipedia, la enciclopedia libre">
            <a:extLst>
              <a:ext uri="{FF2B5EF4-FFF2-40B4-BE49-F238E27FC236}">
                <a16:creationId xmlns:a16="http://schemas.microsoft.com/office/drawing/2014/main" id="{C6FF80CB-1906-4971-96F5-ED543D88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73" y="3742468"/>
            <a:ext cx="4677738" cy="311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29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8C7D-4A6B-46AC-89B6-42A411C5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UNA TARJETA DE SONIDO?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A9C75-D311-44A1-9988-4C133CDB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sonido</a:t>
            </a:r>
            <a:r>
              <a:rPr lang="en-US" dirty="0"/>
              <a:t> es una </a:t>
            </a:r>
            <a:r>
              <a:rPr lang="en-US" dirty="0" err="1"/>
              <a:t>tarjeta</a:t>
            </a:r>
            <a:r>
              <a:rPr lang="en-US" dirty="0"/>
              <a:t> de expansion para </a:t>
            </a:r>
            <a:r>
              <a:rPr lang="en-US" dirty="0" err="1"/>
              <a:t>computadoras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de audio bajo el control de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informatico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driver </a:t>
            </a:r>
          </a:p>
        </p:txBody>
      </p:sp>
      <p:pic>
        <p:nvPicPr>
          <p:cNvPr id="2050" name="Picture 2" descr="TARJETA DE SONIDO PCI CMI8738 SURROUND 5.1 DE 6 CANALES | TECNIT">
            <a:extLst>
              <a:ext uri="{FF2B5EF4-FFF2-40B4-BE49-F238E27FC236}">
                <a16:creationId xmlns:a16="http://schemas.microsoft.com/office/drawing/2014/main" id="{81373596-B325-49C7-B460-08CE71728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05" y="2744056"/>
            <a:ext cx="4113944" cy="411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0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DEB3-CB18-4AF0-A78A-A653F34B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8606"/>
            <a:ext cx="9404723" cy="1400530"/>
          </a:xfrm>
        </p:spPr>
        <p:txBody>
          <a:bodyPr/>
          <a:lstStyle/>
          <a:p>
            <a:r>
              <a:rPr lang="en-US" dirty="0"/>
              <a:t>QUE ES UNA TARJETA DE RED?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18D59-ADAA-42D7-B4E2-68DDEF9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tarjetas</a:t>
            </a:r>
            <a:r>
              <a:rPr lang="en-US" dirty="0"/>
              <a:t> de red (Tambien </a:t>
            </a:r>
            <a:r>
              <a:rPr lang="en-US" dirty="0" err="1"/>
              <a:t>denominadas</a:t>
            </a:r>
            <a:r>
              <a:rPr lang="en-US" dirty="0"/>
              <a:t> </a:t>
            </a:r>
            <a:r>
              <a:rPr lang="en-US" dirty="0" err="1"/>
              <a:t>adaptadores</a:t>
            </a:r>
            <a:r>
              <a:rPr lang="en-US" dirty="0"/>
              <a:t> de red, </a:t>
            </a:r>
            <a:r>
              <a:rPr lang="en-US" dirty="0" err="1"/>
              <a:t>tarjetas</a:t>
            </a:r>
            <a:r>
              <a:rPr lang="en-US" dirty="0"/>
              <a:t> de </a:t>
            </a:r>
            <a:r>
              <a:rPr lang="en-US" dirty="0" err="1"/>
              <a:t>interfaz</a:t>
            </a:r>
            <a:r>
              <a:rPr lang="en-US" dirty="0"/>
              <a:t> de red) </a:t>
            </a:r>
            <a:r>
              <a:rPr lang="en-US" dirty="0" err="1"/>
              <a:t>actuan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entre un </a:t>
            </a:r>
            <a:r>
              <a:rPr lang="en-US" dirty="0" err="1"/>
              <a:t>ordenador</a:t>
            </a:r>
            <a:r>
              <a:rPr lang="en-US" dirty="0"/>
              <a:t> y el cable de red. La </a:t>
            </a:r>
            <a:r>
              <a:rPr lang="en-US" dirty="0" err="1"/>
              <a:t>funcion</a:t>
            </a:r>
            <a:r>
              <a:rPr lang="en-US" dirty="0"/>
              <a:t> de la </a:t>
            </a:r>
            <a:r>
              <a:rPr lang="en-US" dirty="0" err="1"/>
              <a:t>tarjeta</a:t>
            </a:r>
            <a:r>
              <a:rPr lang="en-US" dirty="0"/>
              <a:t> de red es la de </a:t>
            </a:r>
            <a:r>
              <a:rPr lang="en-US" dirty="0" err="1"/>
              <a:t>preparar</a:t>
            </a:r>
            <a:r>
              <a:rPr lang="en-US" dirty="0"/>
              <a:t>, </a:t>
            </a:r>
            <a:r>
              <a:rPr lang="en-US" dirty="0" err="1"/>
              <a:t>enviar</a:t>
            </a:r>
            <a:r>
              <a:rPr lang="en-US" dirty="0"/>
              <a:t>  y </a:t>
            </a:r>
            <a:r>
              <a:rPr lang="en-US" dirty="0" err="1"/>
              <a:t>controlar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red.</a:t>
            </a:r>
          </a:p>
          <a:p>
            <a:endParaRPr lang="en-US" dirty="0"/>
          </a:p>
        </p:txBody>
      </p:sp>
      <p:pic>
        <p:nvPicPr>
          <p:cNvPr id="3074" name="Picture 2" descr="Tarjeta de Red PCI Express | INTEXCOMPU">
            <a:extLst>
              <a:ext uri="{FF2B5EF4-FFF2-40B4-BE49-F238E27FC236}">
                <a16:creationId xmlns:a16="http://schemas.microsoft.com/office/drawing/2014/main" id="{4D867F72-5419-4E57-9379-CF519ABB6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9" y="3499803"/>
            <a:ext cx="3810214" cy="31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lucionado: Duda instalación tarjeta de red Intel - Comunidad de Soporte  HP - 1027036">
            <a:extLst>
              <a:ext uri="{FF2B5EF4-FFF2-40B4-BE49-F238E27FC236}">
                <a16:creationId xmlns:a16="http://schemas.microsoft.com/office/drawing/2014/main" id="{D8AA32F7-B1E3-4271-8738-AF970596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08" y="358140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Cómo actualizar tu portátil a WiFi 6 o WiFi AX por menos de 30 euros - Guía">
            <a:extLst>
              <a:ext uri="{FF2B5EF4-FFF2-40B4-BE49-F238E27FC236}">
                <a16:creationId xmlns:a16="http://schemas.microsoft.com/office/drawing/2014/main" id="{07227592-F4C6-4A42-9304-E167534711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Cómo actualizar tu portátil a WiFi 6 o WiFi AX por menos de 30 euros - Guía">
            <a:extLst>
              <a:ext uri="{FF2B5EF4-FFF2-40B4-BE49-F238E27FC236}">
                <a16:creationId xmlns:a16="http://schemas.microsoft.com/office/drawing/2014/main" id="{C26CA10F-BBA1-4ED3-B0E6-AB4A45AF10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67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Tarjeta De Red Usb A Lan Rj45 Para Pc Laptop Usb A Rj45 | MercadoLibre">
            <a:extLst>
              <a:ext uri="{FF2B5EF4-FFF2-40B4-BE49-F238E27FC236}">
                <a16:creationId xmlns:a16="http://schemas.microsoft.com/office/drawing/2014/main" id="{44B4FD7C-9AAF-49E8-9B14-9CAB43D0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008" y="3283449"/>
            <a:ext cx="4762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6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168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TARJETAS DE RED,AUDIO Y VIDEO</vt:lpstr>
      <vt:lpstr>QUE ES UNA TARJETA DE VIDEO?</vt:lpstr>
      <vt:lpstr>QUE ES UNA TARJETA DE SONIDO?</vt:lpstr>
      <vt:lpstr>QUE ES UNA TARJETA DE 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TARJETAS DE RED,AUDIO Y VIDEO</dc:title>
  <dc:creator>Michelle-Frank Barrera Macancela</dc:creator>
  <cp:lastModifiedBy>frank carlos barrera macancela</cp:lastModifiedBy>
  <cp:revision>5</cp:revision>
  <dcterms:created xsi:type="dcterms:W3CDTF">2023-01-21T13:45:53Z</dcterms:created>
  <dcterms:modified xsi:type="dcterms:W3CDTF">2023-03-24T02:58:43Z</dcterms:modified>
</cp:coreProperties>
</file>