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F8B6CB-4BC9-451D-B384-C027C88400A7}" type="datetimeFigureOut">
              <a:rPr lang="es-EC" smtClean="0"/>
              <a:t>26/5/2023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198C77-EFE5-49C6-8487-F6F7AFBC0118}" type="slidenum">
              <a:rPr lang="es-EC" smtClean="0"/>
              <a:t>‹Nº›</a:t>
            </a:fld>
            <a:endParaRPr lang="es-EC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75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B6CB-4BC9-451D-B384-C027C88400A7}" type="datetimeFigureOut">
              <a:rPr lang="es-EC" smtClean="0"/>
              <a:t>26/5/2023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8C77-EFE5-49C6-8487-F6F7AFBC011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257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B6CB-4BC9-451D-B384-C027C88400A7}" type="datetimeFigureOut">
              <a:rPr lang="es-EC" smtClean="0"/>
              <a:t>26/5/2023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8C77-EFE5-49C6-8487-F6F7AFBC011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5049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B6CB-4BC9-451D-B384-C027C88400A7}" type="datetimeFigureOut">
              <a:rPr lang="es-EC" smtClean="0"/>
              <a:t>26/5/2023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8C77-EFE5-49C6-8487-F6F7AFBC0118}" type="slidenum">
              <a:rPr lang="es-EC" smtClean="0"/>
              <a:t>‹Nº›</a:t>
            </a:fld>
            <a:endParaRPr lang="es-EC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923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B6CB-4BC9-451D-B384-C027C88400A7}" type="datetimeFigureOut">
              <a:rPr lang="es-EC" smtClean="0"/>
              <a:t>26/5/2023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8C77-EFE5-49C6-8487-F6F7AFBC011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42299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B6CB-4BC9-451D-B384-C027C88400A7}" type="datetimeFigureOut">
              <a:rPr lang="es-EC" smtClean="0"/>
              <a:t>26/5/2023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8C77-EFE5-49C6-8487-F6F7AFBC011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212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B6CB-4BC9-451D-B384-C027C88400A7}" type="datetimeFigureOut">
              <a:rPr lang="es-EC" smtClean="0"/>
              <a:t>26/5/2023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8C77-EFE5-49C6-8487-F6F7AFBC011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37747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B6CB-4BC9-451D-B384-C027C88400A7}" type="datetimeFigureOut">
              <a:rPr lang="es-EC" smtClean="0"/>
              <a:t>26/5/2023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8C77-EFE5-49C6-8487-F6F7AFBC011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25238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B6CB-4BC9-451D-B384-C027C88400A7}" type="datetimeFigureOut">
              <a:rPr lang="es-EC" smtClean="0"/>
              <a:t>26/5/2023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8C77-EFE5-49C6-8487-F6F7AFBC011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967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B6CB-4BC9-451D-B384-C027C88400A7}" type="datetimeFigureOut">
              <a:rPr lang="es-EC" smtClean="0"/>
              <a:t>26/5/2023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8C77-EFE5-49C6-8487-F6F7AFBC011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6895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B6CB-4BC9-451D-B384-C027C88400A7}" type="datetimeFigureOut">
              <a:rPr lang="es-EC" smtClean="0"/>
              <a:t>26/5/2023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8C77-EFE5-49C6-8487-F6F7AFBC011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1158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B6CB-4BC9-451D-B384-C027C88400A7}" type="datetimeFigureOut">
              <a:rPr lang="es-EC" smtClean="0"/>
              <a:t>26/5/2023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8C77-EFE5-49C6-8487-F6F7AFBC011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5239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B6CB-4BC9-451D-B384-C027C88400A7}" type="datetimeFigureOut">
              <a:rPr lang="es-EC" smtClean="0"/>
              <a:t>26/5/2023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8C77-EFE5-49C6-8487-F6F7AFBC011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85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B6CB-4BC9-451D-B384-C027C88400A7}" type="datetimeFigureOut">
              <a:rPr lang="es-EC" smtClean="0"/>
              <a:t>26/5/2023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8C77-EFE5-49C6-8487-F6F7AFBC011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400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B6CB-4BC9-451D-B384-C027C88400A7}" type="datetimeFigureOut">
              <a:rPr lang="es-EC" smtClean="0"/>
              <a:t>26/5/2023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8C77-EFE5-49C6-8487-F6F7AFBC011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1006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B6CB-4BC9-451D-B384-C027C88400A7}" type="datetimeFigureOut">
              <a:rPr lang="es-EC" smtClean="0"/>
              <a:t>26/5/2023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8C77-EFE5-49C6-8487-F6F7AFBC011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6425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B6CB-4BC9-451D-B384-C027C88400A7}" type="datetimeFigureOut">
              <a:rPr lang="es-EC" smtClean="0"/>
              <a:t>26/5/2023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8C77-EFE5-49C6-8487-F6F7AFBC011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910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F8B6CB-4BC9-451D-B384-C027C88400A7}" type="datetimeFigureOut">
              <a:rPr lang="es-EC" smtClean="0"/>
              <a:t>26/5/2023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5198C77-EFE5-49C6-8487-F6F7AFBC011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931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7AEE3-3D2A-4362-9AC2-D5E5794F3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tipos </a:t>
            </a:r>
            <a:r>
              <a:rPr lang="es-MX"/>
              <a:t>DE SISTEMAS DE </a:t>
            </a:r>
            <a:r>
              <a:rPr lang="es-MX" dirty="0"/>
              <a:t>ARCHIVOS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7A3B2-2F7C-4CB3-B8C1-FADC8FE1D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6114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B3E3D-4F11-4DB1-B499-AF710881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b="0" i="0" dirty="0">
                <a:solidFill>
                  <a:srgbClr val="FF0000"/>
                </a:solidFill>
                <a:effectLst/>
                <a:latin typeface="Söhne"/>
              </a:rPr>
              <a:t>Sistema de Archivos FAT (File </a:t>
            </a:r>
            <a:r>
              <a:rPr lang="es-EC" b="0" i="0" dirty="0" err="1">
                <a:solidFill>
                  <a:srgbClr val="FF0000"/>
                </a:solidFill>
                <a:effectLst/>
                <a:latin typeface="Söhne"/>
              </a:rPr>
              <a:t>Allocation</a:t>
            </a:r>
            <a:r>
              <a:rPr lang="es-EC" b="0" i="0" dirty="0">
                <a:solidFill>
                  <a:srgbClr val="FF0000"/>
                </a:solidFill>
                <a:effectLst/>
                <a:latin typeface="Söhne"/>
              </a:rPr>
              <a:t> Table)</a:t>
            </a:r>
            <a:endParaRPr lang="es-EC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4DC6F-03C6-42AD-B2D5-32C7CFAB3B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b="0" i="0" dirty="0">
                <a:effectLst/>
                <a:latin typeface="Söhne"/>
              </a:rPr>
              <a:t>El sistema de archivos FAT es uno de los más antiguos y ampliamente utilizados. Fue desarrollado por Microsoft y se utiliza comúnmente en dispositivos de almacenamiento portátiles como unidades USB y tarjetas de memoria.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öhne"/>
              </a:rPr>
              <a:t>Es compatible con varios sistemas operativos, como Windows, macOS y Linux.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öhne"/>
              </a:rPr>
              <a:t>No es adecuado para manejar grandes volúmenes de datos debido a su limitada eficiencia y capacidad de administración.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7318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CF907-F15D-4FEA-857F-CBAB371B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b="0" i="0" dirty="0">
                <a:solidFill>
                  <a:srgbClr val="FF0000"/>
                </a:solidFill>
                <a:effectLst/>
                <a:latin typeface="Söhne"/>
              </a:rPr>
              <a:t>Sistema de Archivos NTFS (New </a:t>
            </a:r>
            <a:r>
              <a:rPr lang="es-EC" b="0" i="0" dirty="0" err="1">
                <a:solidFill>
                  <a:srgbClr val="FF0000"/>
                </a:solidFill>
                <a:effectLst/>
                <a:latin typeface="Söhne"/>
              </a:rPr>
              <a:t>Technology</a:t>
            </a:r>
            <a:r>
              <a:rPr lang="es-EC" b="0" i="0" dirty="0">
                <a:solidFill>
                  <a:srgbClr val="FF0000"/>
                </a:solidFill>
                <a:effectLst/>
                <a:latin typeface="Söhne"/>
              </a:rPr>
              <a:t> File </a:t>
            </a:r>
            <a:r>
              <a:rPr lang="es-EC" b="0" i="0" dirty="0" err="1">
                <a:solidFill>
                  <a:srgbClr val="FF0000"/>
                </a:solidFill>
                <a:effectLst/>
                <a:latin typeface="Söhne"/>
              </a:rPr>
              <a:t>System</a:t>
            </a:r>
            <a:r>
              <a:rPr lang="es-EC" b="0" i="0" dirty="0">
                <a:solidFill>
                  <a:srgbClr val="FF0000"/>
                </a:solidFill>
                <a:effectLst/>
                <a:latin typeface="Söhne"/>
              </a:rPr>
              <a:t>)</a:t>
            </a:r>
            <a:endParaRPr lang="es-EC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0EE1EC-D528-4624-8A14-6E656478EC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MX" b="0" i="0" dirty="0">
                <a:effectLst/>
                <a:latin typeface="Söhne"/>
              </a:rPr>
              <a:t>NTFS es el sistema de archivos predeterminado utilizado en los sistemas operativos de Microsoft desde Windows NT. Ofrece mejoras significativas sobre el sistema FAT en términos de rendimiento, seguridad y capacidad.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öhne"/>
              </a:rPr>
              <a:t>Proporciona un mejor control de acceso y seguridad mediante el uso de permisos y cifrado de archivos.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öhne"/>
              </a:rPr>
              <a:t>Admite compresión de archivos y permite el uso de cuotas de disco para limitar el espacio utilizado por los usuarios.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öhne"/>
              </a:rPr>
              <a:t>Tiene una mayor capacidad de manejar archivos y particiones de gran tamaño.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2503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DE4A0-0247-4512-8753-04D4CD67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b="0" i="0" dirty="0">
                <a:solidFill>
                  <a:srgbClr val="FF0000"/>
                </a:solidFill>
                <a:effectLst/>
                <a:latin typeface="Söhne"/>
              </a:rPr>
              <a:t>Sistema de Archivos HFS+ (</a:t>
            </a:r>
            <a:r>
              <a:rPr lang="es-EC" b="0" i="0" dirty="0" err="1">
                <a:solidFill>
                  <a:srgbClr val="FF0000"/>
                </a:solidFill>
                <a:effectLst/>
                <a:latin typeface="Söhne"/>
              </a:rPr>
              <a:t>Hierarchical</a:t>
            </a:r>
            <a:r>
              <a:rPr lang="es-EC" b="0" i="0" dirty="0">
                <a:solidFill>
                  <a:srgbClr val="FF0000"/>
                </a:solidFill>
                <a:effectLst/>
                <a:latin typeface="Söhne"/>
              </a:rPr>
              <a:t> File </a:t>
            </a:r>
            <a:r>
              <a:rPr lang="es-EC" b="0" i="0" dirty="0" err="1">
                <a:solidFill>
                  <a:srgbClr val="FF0000"/>
                </a:solidFill>
                <a:effectLst/>
                <a:latin typeface="Söhne"/>
              </a:rPr>
              <a:t>System</a:t>
            </a:r>
            <a:r>
              <a:rPr lang="es-EC" b="0" i="0" dirty="0">
                <a:solidFill>
                  <a:srgbClr val="FF0000"/>
                </a:solidFill>
                <a:effectLst/>
                <a:latin typeface="Söhne"/>
              </a:rPr>
              <a:t> Plus)</a:t>
            </a:r>
            <a:endParaRPr lang="es-EC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7C3DF-DD0B-49F0-AE7A-EE21846A89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b="0" i="0" dirty="0">
                <a:effectLst/>
                <a:latin typeface="Söhne"/>
              </a:rPr>
              <a:t>El sistema de archivos HFS+ es utilizado por los sistemas operativos de Apple, como macOS. Es una versión mejorada del sistema HFS original </a:t>
            </a:r>
          </a:p>
          <a:p>
            <a:r>
              <a:rPr lang="es-EC" b="0" i="0" dirty="0">
                <a:effectLst/>
                <a:latin typeface="Söhne"/>
              </a:rPr>
              <a:t>Admite características avanzadas como metadatos extendidos, encriptación de archivos y diario de registro.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8708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956BF-CC35-405E-9C02-4B81EC10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Sistema de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Söhne"/>
              </a:rPr>
              <a:t>Archivos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 Ext4 (Fourth Extended File System)</a:t>
            </a:r>
            <a:endParaRPr lang="es-EC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D96F3A-F915-4F84-9D0F-81B946538C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s-MX" b="0" i="0" dirty="0">
                <a:effectLst/>
                <a:latin typeface="Söhne"/>
              </a:rPr>
              <a:t>Ext4 es el sistema de archivos utilizado en la mayoría de las distribuciones de Linux. Es una versión mejorada del sistema Ext3 y ofrece mejor rendimiento, escalabilidad y confiabilidad.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öhne"/>
              </a:rPr>
              <a:t>Admite tamaños de archivo y partición muy grandes.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öhne"/>
              </a:rPr>
              <a:t>Ofrece </a:t>
            </a:r>
            <a:r>
              <a:rPr lang="es-MX" b="0" i="0" dirty="0" err="1">
                <a:effectLst/>
                <a:latin typeface="Söhne"/>
              </a:rPr>
              <a:t>journaling</a:t>
            </a:r>
            <a:r>
              <a:rPr lang="es-MX" b="0" i="0" dirty="0">
                <a:effectLst/>
                <a:latin typeface="Söhne"/>
              </a:rPr>
              <a:t>, lo que mejora la integridad de los datos en caso de fallos del sistema o pérdida de energía.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öhne"/>
              </a:rPr>
              <a:t>Proporciona una mayor eficiencia en la administración de archivos y una mayor velocidad de acceso en comparación con los sistemas de archivos anteriores de Linux.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1273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27C78-A281-4BB0-887B-AC198AB5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b="0" i="0" dirty="0">
                <a:solidFill>
                  <a:srgbClr val="FF0000"/>
                </a:solidFill>
                <a:effectLst/>
                <a:latin typeface="Söhne"/>
              </a:rPr>
              <a:t>Sistema de Archivos </a:t>
            </a:r>
            <a:r>
              <a:rPr lang="es-EC" b="0" i="0" dirty="0" err="1">
                <a:solidFill>
                  <a:srgbClr val="FF0000"/>
                </a:solidFill>
                <a:effectLst/>
                <a:latin typeface="Söhne"/>
              </a:rPr>
              <a:t>exFAT</a:t>
            </a:r>
            <a:r>
              <a:rPr lang="es-EC" b="0" i="0" dirty="0">
                <a:solidFill>
                  <a:srgbClr val="FF0000"/>
                </a:solidFill>
                <a:effectLst/>
                <a:latin typeface="Söhne"/>
              </a:rPr>
              <a:t> (Extended File </a:t>
            </a:r>
            <a:r>
              <a:rPr lang="es-EC" b="0" i="0" dirty="0" err="1">
                <a:solidFill>
                  <a:srgbClr val="FF0000"/>
                </a:solidFill>
                <a:effectLst/>
                <a:latin typeface="Söhne"/>
              </a:rPr>
              <a:t>Allocation</a:t>
            </a:r>
            <a:r>
              <a:rPr lang="es-EC" b="0" i="0" dirty="0">
                <a:solidFill>
                  <a:srgbClr val="FF0000"/>
                </a:solidFill>
                <a:effectLst/>
                <a:latin typeface="Söhne"/>
              </a:rPr>
              <a:t> Table)</a:t>
            </a:r>
            <a:endParaRPr lang="es-EC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EAA700-1B69-4721-B72F-609FE75670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b="0" i="0" dirty="0" err="1">
                <a:effectLst/>
                <a:latin typeface="Söhne"/>
              </a:rPr>
              <a:t>exFAT</a:t>
            </a:r>
            <a:r>
              <a:rPr lang="es-MX" b="0" i="0" dirty="0">
                <a:effectLst/>
                <a:latin typeface="Söhne"/>
              </a:rPr>
              <a:t> es un sistema de archivos desarrollado por Microsoft y diseñado para ser utilizado en dispositivos de almacenamiento flash y tarjetas de memoria. Está diseñado para superar las limitaciones del sistema FAT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99978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10</TotalTime>
  <Words>373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Impact</vt:lpstr>
      <vt:lpstr>Söhne</vt:lpstr>
      <vt:lpstr>Evento principal</vt:lpstr>
      <vt:lpstr>tipos DE SISTEMAS DE ARCHIVOS</vt:lpstr>
      <vt:lpstr>Sistema de Archivos FAT (File Allocation Table)</vt:lpstr>
      <vt:lpstr>Sistema de Archivos NTFS (New Technology File System)</vt:lpstr>
      <vt:lpstr>Sistema de Archivos HFS+ (Hierarchical File System Plus)</vt:lpstr>
      <vt:lpstr>Sistema de Archivos Ext4 (Fourth Extended File System)</vt:lpstr>
      <vt:lpstr>Sistema de Archivos exFAT (Extended File Allocation Table)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SISTEMASDE ARCHIVOS</dc:title>
  <dc:creator>frank carlos barrera macancela</dc:creator>
  <cp:lastModifiedBy>frank carlos barrera macancela</cp:lastModifiedBy>
  <cp:revision>3</cp:revision>
  <dcterms:created xsi:type="dcterms:W3CDTF">2023-05-26T13:40:15Z</dcterms:created>
  <dcterms:modified xsi:type="dcterms:W3CDTF">2023-05-26T13:50:21Z</dcterms:modified>
</cp:coreProperties>
</file>