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31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769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398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572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3712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6398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65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13178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03585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254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374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959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3369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5300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1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093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50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886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05C35DE-1F51-4B86-A5E7-D12A79140B1E}" type="datetimeFigureOut">
              <a:rPr lang="es-EC" smtClean="0"/>
              <a:t>23/9/2023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183631-E8FD-4BB8-8341-FE6A38A1E2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1128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97AEF-B79F-4953-908C-AFB05BA62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Comandos CMD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0E9F4F-6F00-40DA-9599-5FC54B85C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059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F4BC8-7FE0-4ABC-8CAD-7F6E11F0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Borrar</a:t>
            </a:r>
            <a:r>
              <a:rPr lang="en-US" dirty="0"/>
              <a:t> una </a:t>
            </a:r>
            <a:r>
              <a:rPr lang="en-US" dirty="0" err="1"/>
              <a:t>carpeta</a:t>
            </a:r>
            <a:r>
              <a:rPr lang="en-US" dirty="0"/>
              <a:t> con </a:t>
            </a:r>
            <a:r>
              <a:rPr lang="en-US" dirty="0" err="1"/>
              <a:t>archivos</a:t>
            </a:r>
            <a:r>
              <a:rPr lang="en-US" dirty="0"/>
              <a:t> (RD /S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carpeta</a:t>
            </a:r>
            <a:r>
              <a:rPr lang="en-US" dirty="0"/>
              <a:t>)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F7AA324-1139-44EB-82FE-A84F8C52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42" y="2141162"/>
            <a:ext cx="9359758" cy="4681847"/>
          </a:xfrm>
        </p:spPr>
      </p:pic>
    </p:spTree>
    <p:extLst>
      <p:ext uri="{BB962C8B-B14F-4D97-AF65-F5344CB8AC3E}">
        <p14:creationId xmlns:p14="http://schemas.microsoft.com/office/powerpoint/2010/main" val="6175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152BE-50C9-443A-972C-2CD4CF85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entrar al CMD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A6011-46D5-4864-B928-31788422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MX" b="0" i="0" dirty="0">
                <a:effectLst/>
                <a:latin typeface="Arial" panose="020B0604020202020204" pitchFamily="34" charset="0"/>
              </a:rPr>
              <a:t>1. </a:t>
            </a:r>
            <a:r>
              <a:rPr lang="es-MX" b="0" i="0" dirty="0" err="1">
                <a:effectLst/>
                <a:latin typeface="Arial" panose="020B0604020202020204" pitchFamily="34" charset="0"/>
              </a:rPr>
              <a:t>Win</a:t>
            </a:r>
            <a:r>
              <a:rPr lang="es-MX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+ R</a:t>
            </a:r>
          </a:p>
          <a:p>
            <a:pPr algn="l"/>
            <a:r>
              <a:rPr lang="en-US" dirty="0">
                <a:latin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</a:rPr>
              <a:t>Digitar</a:t>
            </a:r>
            <a:r>
              <a:rPr lang="en-US" dirty="0">
                <a:latin typeface="Arial" panose="020B0604020202020204" pitchFamily="34" charset="0"/>
              </a:rPr>
              <a:t> CMD y Enter</a:t>
            </a:r>
          </a:p>
          <a:p>
            <a:pPr algn="l"/>
            <a:endParaRPr lang="es-MX" b="0" i="0" dirty="0">
              <a:effectLst/>
              <a:latin typeface="Arial" panose="020B0604020202020204" pitchFamily="34" charset="0"/>
            </a:endParaRP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8119B9-ECB4-4EC9-8050-165FC9D1A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90" y="3429000"/>
            <a:ext cx="1022914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6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42751-8830-4453-AB56-CBF72639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Cambiar</a:t>
            </a:r>
            <a:r>
              <a:rPr lang="en-US" dirty="0"/>
              <a:t> de </a:t>
            </a:r>
            <a:r>
              <a:rPr lang="en-US" dirty="0" err="1"/>
              <a:t>directorios</a:t>
            </a:r>
            <a:r>
              <a:rPr lang="en-US" dirty="0"/>
              <a:t>(CD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carpeta</a:t>
            </a:r>
            <a:r>
              <a:rPr lang="en-US" dirty="0"/>
              <a:t> o CD..)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26AA1A7-F312-4D5A-8806-E1A3E3420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61" y="1987050"/>
            <a:ext cx="9691832" cy="4870950"/>
          </a:xfrm>
        </p:spPr>
      </p:pic>
    </p:spTree>
    <p:extLst>
      <p:ext uri="{BB962C8B-B14F-4D97-AF65-F5344CB8AC3E}">
        <p14:creationId xmlns:p14="http://schemas.microsoft.com/office/powerpoint/2010/main" val="287681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693A9-F16A-4BEC-B3EC-E1D18797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carpeta</a:t>
            </a:r>
            <a:r>
              <a:rPr lang="en-US" dirty="0"/>
              <a:t> (MD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carpeta</a:t>
            </a:r>
            <a:r>
              <a:rPr lang="en-US" dirty="0"/>
              <a:t> o MKDIR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carpeta</a:t>
            </a:r>
            <a:r>
              <a:rPr lang="en-US" dirty="0"/>
              <a:t>)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0856A2-3495-4873-A2C6-936DE46A4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3" y="2128637"/>
            <a:ext cx="8920214" cy="4815083"/>
          </a:xfrm>
        </p:spPr>
      </p:pic>
    </p:spTree>
    <p:extLst>
      <p:ext uri="{BB962C8B-B14F-4D97-AF65-F5344CB8AC3E}">
        <p14:creationId xmlns:p14="http://schemas.microsoft.com/office/powerpoint/2010/main" val="357861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BAD15-86C9-4A3F-8261-1DC75958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Copiar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(COPY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Destino</a:t>
            </a:r>
            <a:r>
              <a:rPr lang="en-US" dirty="0"/>
              <a:t>)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96435A-A9E9-4B8A-A9C2-BC85C7912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0" y="2732942"/>
            <a:ext cx="14754849" cy="3698680"/>
          </a:xfrm>
        </p:spPr>
      </p:pic>
    </p:spTree>
    <p:extLst>
      <p:ext uri="{BB962C8B-B14F-4D97-AF65-F5344CB8AC3E}">
        <p14:creationId xmlns:p14="http://schemas.microsoft.com/office/powerpoint/2010/main" val="413863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9726-E1FA-4420-ACAF-D0B25DA5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un </a:t>
            </a: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carpeta</a:t>
            </a:r>
            <a:r>
              <a:rPr lang="en-US" dirty="0"/>
              <a:t>(Move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Destino</a:t>
            </a:r>
            <a:r>
              <a:rPr lang="en-US" dirty="0"/>
              <a:t>)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C9471A-9D15-436F-B867-5E4455A90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5" y="2644469"/>
            <a:ext cx="14840065" cy="2328223"/>
          </a:xfrm>
        </p:spPr>
      </p:pic>
    </p:spTree>
    <p:extLst>
      <p:ext uri="{BB962C8B-B14F-4D97-AF65-F5344CB8AC3E}">
        <p14:creationId xmlns:p14="http://schemas.microsoft.com/office/powerpoint/2010/main" val="140455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25C52-C55C-4F61-97BC-042818A2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Renombrar</a:t>
            </a:r>
            <a:r>
              <a:rPr lang="en-US" dirty="0"/>
              <a:t>  </a:t>
            </a:r>
            <a:r>
              <a:rPr lang="en-US" dirty="0" err="1"/>
              <a:t>archivos</a:t>
            </a:r>
            <a:r>
              <a:rPr lang="en-US" dirty="0"/>
              <a:t> (RENAME </a:t>
            </a:r>
            <a:r>
              <a:rPr lang="en-US" dirty="0" err="1"/>
              <a:t>Nombre</a:t>
            </a:r>
            <a:r>
              <a:rPr lang="en-US" dirty="0"/>
              <a:t> actual Nuevo </a:t>
            </a:r>
            <a:r>
              <a:rPr lang="en-US" dirty="0" err="1"/>
              <a:t>nombre</a:t>
            </a:r>
            <a:r>
              <a:rPr lang="en-US" dirty="0"/>
              <a:t>)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A626E83-1FBD-42EB-8767-030BC05EB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83" y="1890445"/>
            <a:ext cx="9862168" cy="5431873"/>
          </a:xfrm>
        </p:spPr>
      </p:pic>
    </p:spTree>
    <p:extLst>
      <p:ext uri="{BB962C8B-B14F-4D97-AF65-F5344CB8AC3E}">
        <p14:creationId xmlns:p14="http://schemas.microsoft.com/office/powerpoint/2010/main" val="309603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25653-A7DB-40D3-8874-00B72CE1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Borrar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(DEL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o DELETE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)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1793B7-EE57-4025-862E-4BC8F75C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60" y="2038420"/>
            <a:ext cx="7985600" cy="5550229"/>
          </a:xfrm>
        </p:spPr>
      </p:pic>
    </p:spTree>
    <p:extLst>
      <p:ext uri="{BB962C8B-B14F-4D97-AF65-F5344CB8AC3E}">
        <p14:creationId xmlns:p14="http://schemas.microsoft.com/office/powerpoint/2010/main" val="232255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226B4-85D6-41AF-A412-99CF3E09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Borrar</a:t>
            </a:r>
            <a:r>
              <a:rPr lang="en-US" dirty="0"/>
              <a:t> una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vacia</a:t>
            </a:r>
            <a:r>
              <a:rPr lang="en-US" dirty="0"/>
              <a:t> (RD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carpeta</a:t>
            </a:r>
            <a:r>
              <a:rPr lang="en-US" dirty="0"/>
              <a:t>)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AE0D20-D6CB-4386-A968-2227741EF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52" y="2130888"/>
            <a:ext cx="8399259" cy="4857661"/>
          </a:xfrm>
        </p:spPr>
      </p:pic>
    </p:spTree>
    <p:extLst>
      <p:ext uri="{BB962C8B-B14F-4D97-AF65-F5344CB8AC3E}">
        <p14:creationId xmlns:p14="http://schemas.microsoft.com/office/powerpoint/2010/main" val="2340295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199</TotalTime>
  <Words>114</Words>
  <Application>Microsoft Office PowerPoint</Application>
  <PresentationFormat>Panorámica</PresentationFormat>
  <Paragraphs>12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Sala de reuniones Ion</vt:lpstr>
      <vt:lpstr>Comandos CMD</vt:lpstr>
      <vt:lpstr>Para entrar al CMD</vt:lpstr>
      <vt:lpstr>Cambiar de directorios(CD nombre de la carpeta o CD..)</vt:lpstr>
      <vt:lpstr>Crear una carpeta (MD nombre de la carpeta o MKDIR nombre de la carpeta)</vt:lpstr>
      <vt:lpstr>Copiar un archivo (COPY nombre del archivo Destino)</vt:lpstr>
      <vt:lpstr>Mover un archivo de carpeta(Move nombre del archivo Destino)</vt:lpstr>
      <vt:lpstr>Renombrar  archivos (RENAME Nombre actual Nuevo nombre)</vt:lpstr>
      <vt:lpstr>Borrar archivos (DEL nombre del archivo o DELETE nombre del archivo)</vt:lpstr>
      <vt:lpstr>Borrar una carpeta vacia (RD nombre de la carpeta)</vt:lpstr>
      <vt:lpstr>Borrar una carpeta con archivos (RD /S nombre de la carpeta)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CMD</dc:title>
  <dc:creator>frank carlos barrera macancela</dc:creator>
  <cp:lastModifiedBy>frank carlos barrera macancela</cp:lastModifiedBy>
  <cp:revision>12</cp:revision>
  <dcterms:created xsi:type="dcterms:W3CDTF">2023-09-23T13:19:43Z</dcterms:created>
  <dcterms:modified xsi:type="dcterms:W3CDTF">2023-09-23T16:49:08Z</dcterms:modified>
</cp:coreProperties>
</file>