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3D31864-F3BC-498A-9715-F6FD7E24157B}" type="datetimeFigureOut">
              <a:rPr lang="es-EC" smtClean="0"/>
              <a:t>18/9/2023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77CF-47B8-490B-B75D-CE4EE4D8FE70}" type="slidenum">
              <a:rPr lang="es-EC" smtClean="0"/>
              <a:t>‹Nº›</a:t>
            </a:fld>
            <a:endParaRPr lang="es-EC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85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1864-F3BC-498A-9715-F6FD7E24157B}" type="datetimeFigureOut">
              <a:rPr lang="es-EC" smtClean="0"/>
              <a:t>18/9/2023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77CF-47B8-490B-B75D-CE4EE4D8FE7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8012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1864-F3BC-498A-9715-F6FD7E24157B}" type="datetimeFigureOut">
              <a:rPr lang="es-EC" smtClean="0"/>
              <a:t>18/9/2023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77CF-47B8-490B-B75D-CE4EE4D8FE70}" type="slidenum">
              <a:rPr lang="es-EC" smtClean="0"/>
              <a:t>‹Nº›</a:t>
            </a:fld>
            <a:endParaRPr lang="es-EC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34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1864-F3BC-498A-9715-F6FD7E24157B}" type="datetimeFigureOut">
              <a:rPr lang="es-EC" smtClean="0"/>
              <a:t>18/9/2023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77CF-47B8-490B-B75D-CE4EE4D8FE7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6621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1864-F3BC-498A-9715-F6FD7E24157B}" type="datetimeFigureOut">
              <a:rPr lang="es-EC" smtClean="0"/>
              <a:t>18/9/2023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77CF-47B8-490B-B75D-CE4EE4D8FE70}" type="slidenum">
              <a:rPr lang="es-EC" smtClean="0"/>
              <a:t>‹Nº›</a:t>
            </a:fld>
            <a:endParaRPr lang="es-EC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18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1864-F3BC-498A-9715-F6FD7E24157B}" type="datetimeFigureOut">
              <a:rPr lang="es-EC" smtClean="0"/>
              <a:t>18/9/2023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77CF-47B8-490B-B75D-CE4EE4D8FE7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280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1864-F3BC-498A-9715-F6FD7E24157B}" type="datetimeFigureOut">
              <a:rPr lang="es-EC" smtClean="0"/>
              <a:t>18/9/2023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77CF-47B8-490B-B75D-CE4EE4D8FE7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3016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1864-F3BC-498A-9715-F6FD7E24157B}" type="datetimeFigureOut">
              <a:rPr lang="es-EC" smtClean="0"/>
              <a:t>18/9/2023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77CF-47B8-490B-B75D-CE4EE4D8FE7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601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1864-F3BC-498A-9715-F6FD7E24157B}" type="datetimeFigureOut">
              <a:rPr lang="es-EC" smtClean="0"/>
              <a:t>18/9/2023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77CF-47B8-490B-B75D-CE4EE4D8FE7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4732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1864-F3BC-498A-9715-F6FD7E24157B}" type="datetimeFigureOut">
              <a:rPr lang="es-EC" smtClean="0"/>
              <a:t>18/9/2023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77CF-47B8-490B-B75D-CE4EE4D8FE7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3383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1864-F3BC-498A-9715-F6FD7E24157B}" type="datetimeFigureOut">
              <a:rPr lang="es-EC" smtClean="0"/>
              <a:t>18/9/2023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77CF-47B8-490B-B75D-CE4EE4D8FE70}" type="slidenum">
              <a:rPr lang="es-EC" smtClean="0"/>
              <a:t>‹Nº›</a:t>
            </a:fld>
            <a:endParaRPr lang="es-EC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21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3D31864-F3BC-498A-9715-F6FD7E24157B}" type="datetimeFigureOut">
              <a:rPr lang="es-EC" smtClean="0"/>
              <a:t>18/9/2023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37777CF-47B8-490B-B75D-CE4EE4D8FE70}" type="slidenum">
              <a:rPr lang="es-EC" smtClean="0"/>
              <a:t>‹Nº›</a:t>
            </a:fld>
            <a:endParaRPr lang="es-EC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06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089BC-693A-41F8-B741-9267C15B3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Instalacion</a:t>
            </a:r>
            <a:r>
              <a:rPr lang="en-US" dirty="0"/>
              <a:t> de </a:t>
            </a:r>
            <a:r>
              <a:rPr lang="en-US" dirty="0" err="1"/>
              <a:t>paquete</a:t>
            </a:r>
            <a:r>
              <a:rPr lang="en-US" dirty="0"/>
              <a:t> de office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060625-AA61-446D-BFDB-2DBA47A758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498336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0BB79-763F-4986-8D60-F27F474C7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1.Descargar la </a:t>
            </a:r>
            <a:r>
              <a:rPr lang="en-US" dirty="0" err="1"/>
              <a:t>herramienta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2844C4-ED53-443D-95A3-91FBCEFD2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Descargamos</a:t>
            </a:r>
            <a:r>
              <a:rPr lang="en-US" dirty="0"/>
              <a:t> KMS AUTO de </a:t>
            </a:r>
            <a:r>
              <a:rPr lang="en-US" dirty="0" err="1"/>
              <a:t>intercambios</a:t>
            </a:r>
            <a:r>
              <a:rPr lang="en-US" dirty="0"/>
              <a:t> </a:t>
            </a:r>
            <a:r>
              <a:rPr lang="en-US" dirty="0" err="1"/>
              <a:t>virtuales</a:t>
            </a:r>
            <a:r>
              <a:rPr lang="en-US" dirty="0"/>
              <a:t> o de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pagina</a:t>
            </a:r>
            <a:endParaRPr lang="en-US" dirty="0"/>
          </a:p>
          <a:p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C47F40-62F6-43D2-B82B-C237A81FA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99" y="2874586"/>
            <a:ext cx="8106310" cy="389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2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070E0-3022-466A-A270-D4950465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2.Ejecutamos </a:t>
            </a:r>
            <a:r>
              <a:rPr lang="en-US" dirty="0" err="1"/>
              <a:t>Raritborus</a:t>
            </a:r>
            <a:r>
              <a:rPr lang="en-US" dirty="0"/>
              <a:t> tools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2BB5B28-5706-4BFC-A5B1-00DB6580D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95" y="2286000"/>
            <a:ext cx="6998947" cy="4022725"/>
          </a:xfrm>
        </p:spPr>
      </p:pic>
    </p:spTree>
    <p:extLst>
      <p:ext uri="{BB962C8B-B14F-4D97-AF65-F5344CB8AC3E}">
        <p14:creationId xmlns:p14="http://schemas.microsoft.com/office/powerpoint/2010/main" val="255087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80C3E-07D8-4BE0-AE7C-FE5D073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3.Ejecutamos office </a:t>
            </a:r>
            <a:r>
              <a:rPr lang="en-US" dirty="0" err="1"/>
              <a:t>instalation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E2E5E6-4DB8-4867-ABD1-60FF01368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Damos</a:t>
            </a:r>
            <a:r>
              <a:rPr lang="en-US" dirty="0"/>
              <a:t> click </a:t>
            </a:r>
            <a:r>
              <a:rPr lang="en-US" dirty="0" err="1"/>
              <a:t>donde</a:t>
            </a:r>
            <a:r>
              <a:rPr lang="en-US" dirty="0"/>
              <a:t> dice Office 2019 install</a:t>
            </a:r>
          </a:p>
          <a:p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8C558F-C39D-4753-A5B5-A95CEE1F0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031" y="2884526"/>
            <a:ext cx="7130265" cy="338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3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4E88E-21D3-47BA-9732-64117CFD1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4" y="55647"/>
            <a:ext cx="9720072" cy="1499616"/>
          </a:xfrm>
        </p:spPr>
        <p:txBody>
          <a:bodyPr/>
          <a:lstStyle/>
          <a:p>
            <a:r>
              <a:rPr lang="en-US" dirty="0"/>
              <a:t>4.Elegimos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office 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D9AD686-D98C-4991-BD79-25828C1C5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855" y="1243173"/>
            <a:ext cx="7975704" cy="5718429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A026B08-3069-4069-AFCF-E78A3A2F63B4}"/>
              </a:ext>
            </a:extLst>
          </p:cNvPr>
          <p:cNvSpPr txBox="1"/>
          <p:nvPr/>
        </p:nvSpPr>
        <p:spPr>
          <a:xfrm>
            <a:off x="7849849" y="2408402"/>
            <a:ext cx="4489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Debemos</a:t>
            </a:r>
            <a:r>
              <a:rPr lang="en-US" dirty="0"/>
              <a:t> de </a:t>
            </a:r>
            <a:r>
              <a:rPr lang="en-US" dirty="0" err="1"/>
              <a:t>elegir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computador</a:t>
            </a:r>
            <a:r>
              <a:rPr lang="en-US" dirty="0"/>
              <a:t> es de </a:t>
            </a:r>
          </a:p>
          <a:p>
            <a:r>
              <a:rPr lang="en-US" dirty="0"/>
              <a:t>x32 bits o </a:t>
            </a:r>
            <a:r>
              <a:rPr lang="en-US" dirty="0" err="1"/>
              <a:t>tambien</a:t>
            </a:r>
            <a:r>
              <a:rPr lang="en-US" dirty="0"/>
              <a:t> </a:t>
            </a:r>
            <a:r>
              <a:rPr lang="en-US" dirty="0" err="1"/>
              <a:t>conocido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x86, o es de x64 bits</a:t>
            </a:r>
          </a:p>
          <a:p>
            <a:r>
              <a:rPr lang="en-US" dirty="0" err="1"/>
              <a:t>Luego</a:t>
            </a:r>
            <a:r>
              <a:rPr lang="en-US" dirty="0"/>
              <a:t> </a:t>
            </a:r>
            <a:r>
              <a:rPr lang="en-US" dirty="0" err="1"/>
              <a:t>elegimos</a:t>
            </a:r>
            <a:r>
              <a:rPr lang="en-US" dirty="0"/>
              <a:t> que </a:t>
            </a:r>
            <a:r>
              <a:rPr lang="en-US" dirty="0" err="1"/>
              <a:t>aplicaciones</a:t>
            </a:r>
            <a:r>
              <a:rPr lang="en-US" dirty="0"/>
              <a:t> </a:t>
            </a:r>
            <a:r>
              <a:rPr lang="en-US" dirty="0" err="1"/>
              <a:t>queremos</a:t>
            </a:r>
            <a:r>
              <a:rPr lang="en-US" dirty="0"/>
              <a:t>.</a:t>
            </a:r>
          </a:p>
          <a:p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iszquierda</a:t>
            </a:r>
            <a:r>
              <a:rPr lang="en-US" dirty="0"/>
              <a:t> </a:t>
            </a:r>
            <a:r>
              <a:rPr lang="en-US" dirty="0" err="1"/>
              <a:t>elegimos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idioma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Y </a:t>
            </a:r>
            <a:r>
              <a:rPr lang="en-US" dirty="0" err="1"/>
              <a:t>finalmente</a:t>
            </a:r>
            <a:r>
              <a:rPr lang="en-US" dirty="0"/>
              <a:t> </a:t>
            </a:r>
            <a:r>
              <a:rPr lang="en-US" dirty="0" err="1"/>
              <a:t>damos</a:t>
            </a:r>
            <a:r>
              <a:rPr lang="en-US" dirty="0"/>
              <a:t> click </a:t>
            </a:r>
            <a:r>
              <a:rPr lang="en-US" dirty="0" err="1"/>
              <a:t>en</a:t>
            </a:r>
            <a:r>
              <a:rPr lang="en-US" dirty="0"/>
              <a:t> INSTALL OFFICE</a:t>
            </a:r>
          </a:p>
        </p:txBody>
      </p:sp>
    </p:spTree>
    <p:extLst>
      <p:ext uri="{BB962C8B-B14F-4D97-AF65-F5344CB8AC3E}">
        <p14:creationId xmlns:p14="http://schemas.microsoft.com/office/powerpoint/2010/main" val="224880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654A0-95C9-4ABB-BF0F-695ADC0A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5.Activamos office</a:t>
            </a:r>
            <a:endParaRPr lang="es-EC" dirty="0"/>
          </a:p>
        </p:txBody>
      </p:sp>
      <p:pic>
        <p:nvPicPr>
          <p:cNvPr id="1026" name="Picture 2" descr="Ratiborus KMSAuto Lite 2022 Free Download - SoftProber">
            <a:extLst>
              <a:ext uri="{FF2B5EF4-FFF2-40B4-BE49-F238E27FC236}">
                <a16:creationId xmlns:a16="http://schemas.microsoft.com/office/drawing/2014/main" id="{494B89BA-DA88-40C1-B45D-21FA1BA321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29" y="1936678"/>
            <a:ext cx="3450714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B67508E-D5D4-440C-B1BC-16BEBD079B36}"/>
              </a:ext>
            </a:extLst>
          </p:cNvPr>
          <p:cNvSpPr txBox="1"/>
          <p:nvPr/>
        </p:nvSpPr>
        <p:spPr>
          <a:xfrm>
            <a:off x="5424755" y="2866490"/>
            <a:ext cx="65222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Luego</a:t>
            </a:r>
            <a:r>
              <a:rPr lang="en-US" dirty="0"/>
              <a:t> </a:t>
            </a:r>
            <a:r>
              <a:rPr lang="en-US" dirty="0" err="1"/>
              <a:t>volvemos</a:t>
            </a:r>
            <a:r>
              <a:rPr lang="en-US" dirty="0"/>
              <a:t> a RATIBORUS TOOLS y </a:t>
            </a:r>
            <a:r>
              <a:rPr lang="en-US" dirty="0" err="1"/>
              <a:t>ejecutamos</a:t>
            </a:r>
            <a:r>
              <a:rPr lang="en-US" dirty="0"/>
              <a:t> </a:t>
            </a:r>
            <a:r>
              <a:rPr lang="en-US" dirty="0" err="1"/>
              <a:t>KMSAuto</a:t>
            </a:r>
            <a:r>
              <a:rPr lang="en-US" dirty="0"/>
              <a:t> Lite</a:t>
            </a:r>
          </a:p>
          <a:p>
            <a:r>
              <a:rPr lang="en-US" dirty="0"/>
              <a:t>Nos </a:t>
            </a:r>
            <a:r>
              <a:rPr lang="en-US" dirty="0" err="1"/>
              <a:t>aparecera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pantalla</a:t>
            </a:r>
            <a:r>
              <a:rPr lang="en-US" dirty="0"/>
              <a:t>, </a:t>
            </a:r>
            <a:r>
              <a:rPr lang="en-US" dirty="0" err="1"/>
              <a:t>damos</a:t>
            </a:r>
            <a:r>
              <a:rPr lang="en-US" dirty="0"/>
              <a:t> click </a:t>
            </a:r>
            <a:r>
              <a:rPr lang="en-US" dirty="0" err="1"/>
              <a:t>en</a:t>
            </a:r>
            <a:r>
              <a:rPr lang="en-US" dirty="0"/>
              <a:t> Activate Office y </a:t>
            </a:r>
            <a:r>
              <a:rPr lang="en-US" dirty="0" err="1"/>
              <a:t>en</a:t>
            </a:r>
            <a:r>
              <a:rPr lang="en-US" dirty="0"/>
              <a:t> la </a:t>
            </a:r>
          </a:p>
          <a:p>
            <a:r>
              <a:rPr lang="en-US" dirty="0" err="1"/>
              <a:t>Pantalla</a:t>
            </a:r>
            <a:r>
              <a:rPr lang="en-US" dirty="0"/>
              <a:t> Negra de </a:t>
            </a:r>
            <a:r>
              <a:rPr lang="en-US" dirty="0" err="1"/>
              <a:t>abajo</a:t>
            </a:r>
            <a:r>
              <a:rPr lang="en-US" dirty="0"/>
              <a:t> </a:t>
            </a:r>
            <a:r>
              <a:rPr lang="en-US" dirty="0" err="1"/>
              <a:t>aparecera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proceso</a:t>
            </a:r>
            <a:r>
              <a:rPr lang="en-US" dirty="0"/>
              <a:t>.</a:t>
            </a:r>
          </a:p>
          <a:p>
            <a:r>
              <a:rPr lang="en-US" dirty="0"/>
              <a:t>Si </a:t>
            </a:r>
            <a:r>
              <a:rPr lang="en-US" dirty="0" err="1"/>
              <a:t>queremos</a:t>
            </a:r>
            <a:r>
              <a:rPr lang="en-US" dirty="0"/>
              <a:t> </a:t>
            </a:r>
            <a:r>
              <a:rPr lang="en-US" dirty="0" err="1"/>
              <a:t>activar</a:t>
            </a:r>
            <a:r>
              <a:rPr lang="en-US" dirty="0"/>
              <a:t> Windows </a:t>
            </a:r>
            <a:r>
              <a:rPr lang="en-US" dirty="0" err="1"/>
              <a:t>damos</a:t>
            </a:r>
            <a:r>
              <a:rPr lang="en-US" dirty="0"/>
              <a:t> click </a:t>
            </a:r>
            <a:r>
              <a:rPr lang="en-US" dirty="0" err="1"/>
              <a:t>en</a:t>
            </a:r>
            <a:r>
              <a:rPr lang="en-US" dirty="0"/>
              <a:t> Activate Windows</a:t>
            </a:r>
          </a:p>
          <a:p>
            <a:endParaRPr lang="en-US" dirty="0"/>
          </a:p>
          <a:p>
            <a:r>
              <a:rPr lang="en-US" dirty="0"/>
              <a:t>Cabe </a:t>
            </a:r>
            <a:r>
              <a:rPr lang="en-US" dirty="0" err="1"/>
              <a:t>recalcar</a:t>
            </a:r>
            <a:r>
              <a:rPr lang="en-US" dirty="0"/>
              <a:t> que la </a:t>
            </a:r>
            <a:r>
              <a:rPr lang="en-US" dirty="0" err="1"/>
              <a:t>activacion</a:t>
            </a:r>
            <a:r>
              <a:rPr lang="en-US" dirty="0"/>
              <a:t> dura </a:t>
            </a:r>
            <a:r>
              <a:rPr lang="en-US"/>
              <a:t>6 meses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069691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42</TotalTime>
  <Words>137</Words>
  <Application>Microsoft Office PowerPoint</Application>
  <PresentationFormat>Panorámica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Instalacion de paquete de office</vt:lpstr>
      <vt:lpstr>1.Descargar la herramienta</vt:lpstr>
      <vt:lpstr>2.Ejecutamos Raritborus tools</vt:lpstr>
      <vt:lpstr>3.Ejecutamos office instalation</vt:lpstr>
      <vt:lpstr>4.Elegimos el tipo de office </vt:lpstr>
      <vt:lpstr>5.Activamos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Instalacion de paquete de office</dc:title>
  <dc:creator>frank carlos barrera macancela</dc:creator>
  <cp:lastModifiedBy>frank carlos barrera macancela</cp:lastModifiedBy>
  <cp:revision>3</cp:revision>
  <dcterms:created xsi:type="dcterms:W3CDTF">2023-07-05T23:09:00Z</dcterms:created>
  <dcterms:modified xsi:type="dcterms:W3CDTF">2023-09-18T20:36:05Z</dcterms:modified>
</cp:coreProperties>
</file>