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70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9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590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4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077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61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29F6-2E59-460F-9B8F-993EBDA3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PASOS PARA FORMATEAR UNA COMPUTADORA</a:t>
            </a:r>
          </a:p>
        </p:txBody>
      </p:sp>
    </p:spTree>
    <p:extLst>
      <p:ext uri="{BB962C8B-B14F-4D97-AF65-F5344CB8AC3E}">
        <p14:creationId xmlns:p14="http://schemas.microsoft.com/office/powerpoint/2010/main" val="366720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934CB-3487-4C46-9472-48C77551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ACELERAR PROCESO DE INSTALACION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98DF1-CCEE-4692-9734-CA81D83B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El comando para abrir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cmd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y ejecutar el administrador de tareas para acelerar el proceso de instalación es Shift+F10 y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taskmgr</a:t>
            </a:r>
            <a:endParaRPr lang="es-ES" sz="1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s-E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Luego vamos a la pestana de procesos y damos </a:t>
            </a:r>
            <a:r>
              <a:rPr lang="es-E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s-E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derecho en setup.exe, al existir 2 elegimos el que el status esta corriendo </a:t>
            </a:r>
          </a:p>
          <a:p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Luego de dar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derecho damos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en set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priority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realtime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y 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cerramos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cmd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C" dirty="0"/>
          </a:p>
        </p:txBody>
      </p:sp>
      <p:pic>
        <p:nvPicPr>
          <p:cNvPr id="1026" name="Picture 2" descr="windows - What is the 'realtime' process priority setting for? - Stack  Overflow">
            <a:extLst>
              <a:ext uri="{FF2B5EF4-FFF2-40B4-BE49-F238E27FC236}">
                <a16:creationId xmlns:a16="http://schemas.microsoft.com/office/drawing/2014/main" id="{1D0DC0A1-E13F-4965-BADB-726644D24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36" y="3166636"/>
            <a:ext cx="4344392" cy="41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A1208-0BED-49BD-A1A2-FDF9765D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D06C-D6B2-4FA8-93A4-B4C6D36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00501"/>
            <a:ext cx="10178322" cy="3593591"/>
          </a:xfrm>
        </p:spPr>
        <p:txBody>
          <a:bodyPr/>
          <a:lstStyle/>
          <a:p>
            <a:r>
              <a:rPr lang="en-US" sz="2800" dirty="0"/>
              <a:t>HACER UN BACKUP DE LA INFORMACION DEL SISTEMA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36035-500B-4AC8-B1FD-490F6790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33" y="1777428"/>
            <a:ext cx="9032126" cy="50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17AF-4E2E-43FC-86F3-5B89D004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7C093-E96B-46FB-A964-EA754BF1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DESCARGARSE  LA ISO DEL SISTEMA OPERTIVO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4861F5-A0EB-4839-9B76-DFB7443E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2825393"/>
            <a:ext cx="10143310" cy="38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F0A12-E37B-4353-946F-D8B52112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DB12A-30A3-40BD-8BB8-37601EB5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727673"/>
          </a:xfrm>
        </p:spPr>
        <p:txBody>
          <a:bodyPr/>
          <a:lstStyle/>
          <a:p>
            <a:r>
              <a:rPr lang="en-US" dirty="0"/>
              <a:t>VERIFICAR QUE TIPO DE PARTICION TIENE EL DISCO DE LA COMPUTADORA A FORMATEAR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▷ Cómo SABER si mi DISCO es es GPT o MBR Windows 10 ✔️ CMD o Menu - Solvetic">
            <a:extLst>
              <a:ext uri="{FF2B5EF4-FFF2-40B4-BE49-F238E27FC236}">
                <a16:creationId xmlns:a16="http://schemas.microsoft.com/office/drawing/2014/main" id="{CC96287E-8BCE-46C4-924D-C8B8AFAE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97" y="2623441"/>
            <a:ext cx="93059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FFC6F-2642-454B-881E-9F84C9B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6B4D6-C091-41C3-8939-092FCE97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0" y="1632204"/>
            <a:ext cx="10178322" cy="3593591"/>
          </a:xfrm>
        </p:spPr>
        <p:txBody>
          <a:bodyPr/>
          <a:lstStyle/>
          <a:p>
            <a:r>
              <a:rPr lang="en-US" dirty="0"/>
              <a:t>INSTALAR LA HERRAMIENTA RUFUS Y BOOTEAR LA USB</a:t>
            </a:r>
          </a:p>
          <a:p>
            <a:endParaRPr lang="en-US" dirty="0"/>
          </a:p>
        </p:txBody>
      </p:sp>
      <p:pic>
        <p:nvPicPr>
          <p:cNvPr id="1026" name="Picture 2" descr="crear windows usb con rufus">
            <a:extLst>
              <a:ext uri="{FF2B5EF4-FFF2-40B4-BE49-F238E27FC236}">
                <a16:creationId xmlns:a16="http://schemas.microsoft.com/office/drawing/2014/main" id="{E3883993-FD03-4FBF-9CD4-0B8F1407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93" y="2085654"/>
            <a:ext cx="3660613" cy="46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0C5A-6DB3-4A2D-8FB9-1F2C78CF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LUEGO ENTRAMOS A LA BIOS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5923D-E02A-426D-9F70-1066CCB2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entrar a la BIOS debemos de encender la computadora y antes que inicie el sistema aplastar las teclas f1,f2,f4,f12, </a:t>
            </a:r>
            <a:r>
              <a:rPr lang="es-MX" dirty="0" err="1"/>
              <a:t>supr</a:t>
            </a:r>
            <a:r>
              <a:rPr lang="es-MX" dirty="0"/>
              <a:t> o del, dependiendo del fabricante</a:t>
            </a:r>
            <a:endParaRPr lang="es-EC" dirty="0"/>
          </a:p>
        </p:txBody>
      </p:sp>
      <p:pic>
        <p:nvPicPr>
          <p:cNvPr id="1028" name="Picture 4" descr="UEFI y BIOS: ¿cuáles son las diferencias?">
            <a:extLst>
              <a:ext uri="{FF2B5EF4-FFF2-40B4-BE49-F238E27FC236}">
                <a16:creationId xmlns:a16="http://schemas.microsoft.com/office/drawing/2014/main" id="{5C1624FA-A273-4707-B052-394337A65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31" y="2986881"/>
            <a:ext cx="7077270" cy="39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8C88-C722-449A-9166-7F80704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Luego entramos a </a:t>
            </a:r>
            <a:r>
              <a:rPr lang="es-MX" dirty="0" err="1"/>
              <a:t>boot</a:t>
            </a:r>
            <a:r>
              <a:rPr lang="es-MX" dirty="0"/>
              <a:t> </a:t>
            </a:r>
            <a:r>
              <a:rPr lang="es-MX" dirty="0" err="1"/>
              <a:t>menu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99356-53F8-4E41-B9FA-98470F41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0" y="1389893"/>
            <a:ext cx="10178322" cy="3593591"/>
          </a:xfrm>
        </p:spPr>
        <p:txBody>
          <a:bodyPr/>
          <a:lstStyle/>
          <a:p>
            <a:r>
              <a:rPr lang="es-MX" dirty="0"/>
              <a:t>Entramos a </a:t>
            </a:r>
            <a:r>
              <a:rPr lang="es-MX" dirty="0" err="1"/>
              <a:t>boot</a:t>
            </a:r>
            <a:r>
              <a:rPr lang="es-MX" dirty="0"/>
              <a:t> menú y elegimos el dispositivo que queremos que arranque, en este caso la </a:t>
            </a:r>
            <a:r>
              <a:rPr lang="es-MX" dirty="0" err="1"/>
              <a:t>usb</a:t>
            </a:r>
            <a:r>
              <a:rPr lang="es-MX" dirty="0"/>
              <a:t>. Usualmente se aparece con el nombre de la marca de la USB o con el nombre de </a:t>
            </a:r>
            <a:r>
              <a:rPr lang="es-MX" dirty="0" err="1"/>
              <a:t>Generic</a:t>
            </a:r>
            <a:r>
              <a:rPr lang="es-MX" dirty="0"/>
              <a:t> USB flash</a:t>
            </a:r>
            <a:endParaRPr lang="es-EC" dirty="0"/>
          </a:p>
        </p:txBody>
      </p:sp>
      <p:pic>
        <p:nvPicPr>
          <p:cNvPr id="2050" name="Picture 2" descr="In BIOS menu the Boot is all disabled and can't see the screen not can do  anything - Microsoft Q&amp;A">
            <a:extLst>
              <a:ext uri="{FF2B5EF4-FFF2-40B4-BE49-F238E27FC236}">
                <a16:creationId xmlns:a16="http://schemas.microsoft.com/office/drawing/2014/main" id="{DA98833D-690F-4433-97FE-29F88B15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60" y="2470727"/>
            <a:ext cx="76581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2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6D5F2-0E52-4525-A2F7-486AB71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Guardamos los cambios y salimos de la </a:t>
            </a:r>
            <a:r>
              <a:rPr lang="es-MX" dirty="0" err="1"/>
              <a:t>bios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61464-B16B-42ED-AF6C-D28DE973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63" y="1874517"/>
            <a:ext cx="10178322" cy="3593591"/>
          </a:xfrm>
        </p:spPr>
        <p:txBody>
          <a:bodyPr/>
          <a:lstStyle/>
          <a:p>
            <a:r>
              <a:rPr lang="es-MX" dirty="0"/>
              <a:t>Para guardar todos los cambios se utiliza la tecla f10 o en algunos casos f4 </a:t>
            </a:r>
          </a:p>
          <a:p>
            <a:r>
              <a:rPr lang="es-MX" dirty="0"/>
              <a:t> </a:t>
            </a:r>
            <a:endParaRPr lang="es-EC" dirty="0"/>
          </a:p>
        </p:txBody>
      </p:sp>
      <p:pic>
        <p:nvPicPr>
          <p:cNvPr id="3074" name="Picture 2" descr="BIOS Save &amp; Exit Menu Selections - Sun Blade X3-2B (formerly Sun Blade  X6270 M3) Administration Guide">
            <a:extLst>
              <a:ext uri="{FF2B5EF4-FFF2-40B4-BE49-F238E27FC236}">
                <a16:creationId xmlns:a16="http://schemas.microsoft.com/office/drawing/2014/main" id="{2A8EC415-EFD9-4CF2-AE21-1FAC042F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41" y="2416669"/>
            <a:ext cx="7686996" cy="57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3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C767-64DE-4FD7-B9F6-B60EC204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COMPUTADORA SE REINICIA Y SE EJECUTA EL INSTALADOR</a:t>
            </a:r>
            <a:endParaRPr lang="es-EC" dirty="0"/>
          </a:p>
        </p:txBody>
      </p:sp>
      <p:pic>
        <p:nvPicPr>
          <p:cNvPr id="4098" name="Picture 2" descr="Cómo instalar Windows 10 gratis en cualquier ordenador">
            <a:extLst>
              <a:ext uri="{FF2B5EF4-FFF2-40B4-BE49-F238E27FC236}">
                <a16:creationId xmlns:a16="http://schemas.microsoft.com/office/drawing/2014/main" id="{4B615576-2351-4678-BBB7-FF2A8CD3B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44" y="2148232"/>
            <a:ext cx="6985018" cy="52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215</TotalTime>
  <Words>236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Cambria</vt:lpstr>
      <vt:lpstr>Gill Sans MT</vt:lpstr>
      <vt:lpstr>Impact</vt:lpstr>
      <vt:lpstr>Times New Roman</vt:lpstr>
      <vt:lpstr>Distintivo</vt:lpstr>
      <vt:lpstr>PASOS PARA FORMATEAR UNA COMPUTADORA</vt:lpstr>
      <vt:lpstr>PASO 1</vt:lpstr>
      <vt:lpstr>PASO 2</vt:lpstr>
      <vt:lpstr>PASO 3</vt:lpstr>
      <vt:lpstr>PASO 4</vt:lpstr>
      <vt:lpstr>LUEGO ENTRAMOS A LA BIOS</vt:lpstr>
      <vt:lpstr>Luego entramos a boot menu</vt:lpstr>
      <vt:lpstr>Guardamos los cambios y salimos de la bios</vt:lpstr>
      <vt:lpstr>LA COMPUTADORA SE REINICIA Y SE EJECUTA EL INSTALADOR</vt:lpstr>
      <vt:lpstr>ACELERAR PROCESO DE INSTALACION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FORMATEAR UNA COMPUTADORA</dc:title>
  <dc:creator>Michelle-Frank Barrera Macancela</dc:creator>
  <cp:lastModifiedBy>frank carlos barrera macancela</cp:lastModifiedBy>
  <cp:revision>13</cp:revision>
  <dcterms:created xsi:type="dcterms:W3CDTF">2023-01-21T17:21:43Z</dcterms:created>
  <dcterms:modified xsi:type="dcterms:W3CDTF">2023-09-18T20:33:23Z</dcterms:modified>
</cp:coreProperties>
</file>