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>
        <p:scale>
          <a:sx n="53" d="100"/>
          <a:sy n="53" d="100"/>
        </p:scale>
        <p:origin x="70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FAE-78AC-47F4-A452-CB1E9A5275D7}" type="datetimeFigureOut">
              <a:rPr lang="es-EC" smtClean="0"/>
              <a:t>12/9/2023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60A1-6731-4EDA-8834-4D56D7E9CEC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1671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FAE-78AC-47F4-A452-CB1E9A5275D7}" type="datetimeFigureOut">
              <a:rPr lang="es-EC" smtClean="0"/>
              <a:t>12/9/2023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60A1-6731-4EDA-8834-4D56D7E9CEC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43225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FAE-78AC-47F4-A452-CB1E9A5275D7}" type="datetimeFigureOut">
              <a:rPr lang="es-EC" smtClean="0"/>
              <a:t>12/9/2023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60A1-6731-4EDA-8834-4D56D7E9CEC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80315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FAE-78AC-47F4-A452-CB1E9A5275D7}" type="datetimeFigureOut">
              <a:rPr lang="es-EC" smtClean="0"/>
              <a:t>12/9/2023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60A1-6731-4EDA-8834-4D56D7E9CEC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7359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FAE-78AC-47F4-A452-CB1E9A5275D7}" type="datetimeFigureOut">
              <a:rPr lang="es-EC" smtClean="0"/>
              <a:t>12/9/2023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60A1-6731-4EDA-8834-4D56D7E9CEC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1464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FAE-78AC-47F4-A452-CB1E9A5275D7}" type="datetimeFigureOut">
              <a:rPr lang="es-EC" smtClean="0"/>
              <a:t>12/9/2023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60A1-6731-4EDA-8834-4D56D7E9CEC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85227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FAE-78AC-47F4-A452-CB1E9A5275D7}" type="datetimeFigureOut">
              <a:rPr lang="es-EC" smtClean="0"/>
              <a:t>12/9/2023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60A1-6731-4EDA-8834-4D56D7E9CEC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84643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FAE-78AC-47F4-A452-CB1E9A5275D7}" type="datetimeFigureOut">
              <a:rPr lang="es-EC" smtClean="0"/>
              <a:t>12/9/2023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60A1-6731-4EDA-8834-4D56D7E9CEC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0575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FAE-78AC-47F4-A452-CB1E9A5275D7}" type="datetimeFigureOut">
              <a:rPr lang="es-EC" smtClean="0"/>
              <a:t>12/9/2023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60A1-6731-4EDA-8834-4D56D7E9CEC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2602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FAE-78AC-47F4-A452-CB1E9A5275D7}" type="datetimeFigureOut">
              <a:rPr lang="es-EC" smtClean="0"/>
              <a:t>12/9/2023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60A1-6731-4EDA-8834-4D56D7E9CEC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2597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FAE-78AC-47F4-A452-CB1E9A5275D7}" type="datetimeFigureOut">
              <a:rPr lang="es-EC" smtClean="0"/>
              <a:t>12/9/2023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60A1-6731-4EDA-8834-4D56D7E9CEC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1043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FAE-78AC-47F4-A452-CB1E9A5275D7}" type="datetimeFigureOut">
              <a:rPr lang="es-EC" smtClean="0"/>
              <a:t>12/9/2023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60A1-6731-4EDA-8834-4D56D7E9CEC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947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FAE-78AC-47F4-A452-CB1E9A5275D7}" type="datetimeFigureOut">
              <a:rPr lang="es-EC" smtClean="0"/>
              <a:t>12/9/2023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60A1-6731-4EDA-8834-4D56D7E9CEC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3667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FAE-78AC-47F4-A452-CB1E9A5275D7}" type="datetimeFigureOut">
              <a:rPr lang="es-EC" smtClean="0"/>
              <a:t>12/9/2023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60A1-6731-4EDA-8834-4D56D7E9CEC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5886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FAE-78AC-47F4-A452-CB1E9A5275D7}" type="datetimeFigureOut">
              <a:rPr lang="es-EC" smtClean="0"/>
              <a:t>12/9/2023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60A1-6731-4EDA-8834-4D56D7E9CEC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0992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DFAE-78AC-47F4-A452-CB1E9A5275D7}" type="datetimeFigureOut">
              <a:rPr lang="es-EC" smtClean="0"/>
              <a:t>12/9/2023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60A1-6731-4EDA-8834-4D56D7E9CEC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0330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AC7DFAE-78AC-47F4-A452-CB1E9A5275D7}" type="datetimeFigureOut">
              <a:rPr lang="es-EC" smtClean="0"/>
              <a:t>12/9/2023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A6B60A1-6731-4EDA-8834-4D56D7E9CEC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675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AC7DFAE-78AC-47F4-A452-CB1E9A5275D7}" type="datetimeFigureOut">
              <a:rPr lang="es-EC" smtClean="0"/>
              <a:t>12/9/2023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A6B60A1-6731-4EDA-8834-4D56D7E9CEC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19865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EE730-AB52-44F4-A892-D7968910E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COMANDOS DE CMD  	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3B561B-ABF5-42FC-BCBB-4019A1B5F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4493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AF808-8165-4DB9-8014-7DAAEDED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i="0" dirty="0">
                <a:effectLst/>
                <a:latin typeface="Söhne"/>
              </a:rPr>
              <a:t>¿Qué es CMD?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341CCD-73A7-4047-A1D6-4E6A3BF76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73148"/>
            <a:ext cx="9905998" cy="3124201"/>
          </a:xfrm>
        </p:spPr>
        <p:txBody>
          <a:bodyPr>
            <a:normAutofit/>
          </a:bodyPr>
          <a:lstStyle/>
          <a:p>
            <a:r>
              <a:rPr lang="es-MX" sz="3200" b="0" i="0" dirty="0">
                <a:solidFill>
                  <a:srgbClr val="D1D5DB"/>
                </a:solidFill>
                <a:effectLst/>
                <a:latin typeface="Söhne"/>
              </a:rPr>
              <a:t>El </a:t>
            </a:r>
            <a:r>
              <a:rPr lang="es-MX" sz="3200" b="0" i="0" dirty="0" err="1">
                <a:solidFill>
                  <a:srgbClr val="D1D5DB"/>
                </a:solidFill>
                <a:effectLst/>
                <a:latin typeface="Söhne"/>
              </a:rPr>
              <a:t>Command</a:t>
            </a:r>
            <a:r>
              <a:rPr lang="es-MX" sz="32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s-MX" sz="3200" b="0" i="0" dirty="0" err="1">
                <a:solidFill>
                  <a:srgbClr val="D1D5DB"/>
                </a:solidFill>
                <a:effectLst/>
                <a:latin typeface="Söhne"/>
              </a:rPr>
              <a:t>Prompt</a:t>
            </a:r>
            <a:r>
              <a:rPr lang="es-MX" sz="3200" b="0" i="0" dirty="0">
                <a:solidFill>
                  <a:srgbClr val="D1D5DB"/>
                </a:solidFill>
                <a:effectLst/>
                <a:latin typeface="Söhne"/>
              </a:rPr>
              <a:t> (CMD) es una interfaz de línea de comandos en sistemas operativos Windows que permite a los usuarios interactuar con el sistema a través de comandos de texto.</a:t>
            </a:r>
          </a:p>
          <a:p>
            <a:endParaRPr lang="es-EC" sz="3200" dirty="0"/>
          </a:p>
        </p:txBody>
      </p:sp>
      <p:pic>
        <p:nvPicPr>
          <p:cNvPr id="2050" name="Picture 2" descr="Comandos CMD, la consola de Windows también existe">
            <a:extLst>
              <a:ext uri="{FF2B5EF4-FFF2-40B4-BE49-F238E27FC236}">
                <a16:creationId xmlns:a16="http://schemas.microsoft.com/office/drawing/2014/main" id="{35E29F60-7F0D-46CB-8023-FB06EB567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244" y="3678148"/>
            <a:ext cx="599122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15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B8892-A469-4292-9AF2-DC95F162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i="0" dirty="0">
                <a:effectLst/>
                <a:latin typeface="Söhne"/>
              </a:rPr>
              <a:t>Comandos Básicos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80E328-71A8-4D22-A7B5-38D77868E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D1D5DB"/>
                </a:solidFill>
                <a:effectLst/>
                <a:latin typeface="Söhne"/>
              </a:rPr>
              <a:t>DIR</a:t>
            </a:r>
            <a:endParaRPr lang="es-MX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Muestra una lista de archivos y carpetas en el directorio actual.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D1D5DB"/>
                </a:solidFill>
                <a:effectLst/>
                <a:latin typeface="Söhne"/>
              </a:rPr>
              <a:t>CD</a:t>
            </a:r>
            <a:endParaRPr lang="es-MX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Cambia el directorio actual a la ubicación especificada.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D1D5DB"/>
                </a:solidFill>
                <a:effectLst/>
                <a:latin typeface="Söhne"/>
              </a:rPr>
              <a:t>MKDIR</a:t>
            </a:r>
            <a:endParaRPr lang="es-MX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Crea una nueva carpeta en el directorio actual.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09326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EC405D-827B-4A7F-9499-5DCE3FB80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607" y="725184"/>
            <a:ext cx="9905998" cy="500779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D1D5DB"/>
                </a:solidFill>
                <a:effectLst/>
                <a:latin typeface="Söhne"/>
              </a:rPr>
              <a:t>CD..</a:t>
            </a:r>
            <a:endParaRPr lang="es-MX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Retrocede un nivel en la jerarquía de carpetas.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D1D5DB"/>
                </a:solidFill>
                <a:effectLst/>
                <a:latin typeface="Söhne"/>
              </a:rPr>
              <a:t>CD /D "Ruta"</a:t>
            </a:r>
            <a:endParaRPr lang="es-MX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Cambia de unidad y directorio en una sola operación.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D1D5DB"/>
                </a:solidFill>
                <a:effectLst/>
                <a:latin typeface="Söhne"/>
              </a:rPr>
              <a:t>COPY</a:t>
            </a:r>
            <a:endParaRPr lang="es-MX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Copia archivos o carpetas de un lugar a otro.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D1D5DB"/>
                </a:solidFill>
                <a:effectLst/>
                <a:latin typeface="Söhne"/>
              </a:rPr>
              <a:t>DEL</a:t>
            </a:r>
            <a:endParaRPr lang="es-MX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Borra archivos.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D1D5DB"/>
                </a:solidFill>
                <a:effectLst/>
                <a:latin typeface="Söhne"/>
              </a:rPr>
              <a:t>REN</a:t>
            </a:r>
            <a:endParaRPr lang="es-MX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Cambia el nombre de un archivo o carpeta.</a:t>
            </a:r>
          </a:p>
          <a:p>
            <a:pPr marL="457200" lvl="1" indent="0" algn="l">
              <a:buNone/>
            </a:pPr>
            <a:endParaRPr lang="es-MX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68702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84DAAE-A0A5-4140-BCBB-B61E3FB50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550523"/>
            <a:ext cx="9905998" cy="5038619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D1D5DB"/>
                </a:solidFill>
                <a:effectLst/>
                <a:latin typeface="Söhne"/>
              </a:rPr>
              <a:t>TASKLIST</a:t>
            </a:r>
            <a:endParaRPr lang="es-MX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Muestra una lista de procesos en ejecución.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D1D5DB"/>
                </a:solidFill>
                <a:effectLst/>
                <a:latin typeface="Söhne"/>
              </a:rPr>
              <a:t>TASKKILL</a:t>
            </a:r>
            <a:endParaRPr lang="es-MX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Termina un proceso en ejecución.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D1D5DB"/>
                </a:solidFill>
                <a:effectLst/>
                <a:latin typeface="Söhne"/>
              </a:rPr>
              <a:t>PING</a:t>
            </a:r>
            <a:endParaRPr lang="es-MX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Prueba la conectividad de 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D1D5DB"/>
                </a:solidFill>
                <a:effectLst/>
                <a:latin typeface="Söhne"/>
              </a:rPr>
              <a:t>SYSTEMINFO</a:t>
            </a:r>
            <a:endParaRPr lang="es-MX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Muestra información detallada del sistema.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D1D5DB"/>
                </a:solidFill>
                <a:effectLst/>
                <a:latin typeface="Söhne"/>
              </a:rPr>
              <a:t>IPCONFIG</a:t>
            </a:r>
            <a:endParaRPr lang="es-MX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Muestra la configuración de 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D1D5DB"/>
                </a:solidFill>
                <a:effectLst/>
                <a:latin typeface="Söhne"/>
              </a:rPr>
              <a:t>DATE</a:t>
            </a:r>
            <a:endParaRPr lang="es-MX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Muestra o establece la fecha del sistema.</a:t>
            </a:r>
          </a:p>
          <a:p>
            <a:r>
              <a:rPr lang="es-MX" b="1" i="0" dirty="0" err="1">
                <a:effectLst/>
                <a:latin typeface="Söhne"/>
              </a:rPr>
              <a:t>HELP</a:t>
            </a:r>
            <a:r>
              <a:rPr lang="es-MX" b="0" i="0" dirty="0" err="1">
                <a:solidFill>
                  <a:srgbClr val="D1D5DB"/>
                </a:solidFill>
                <a:effectLst/>
                <a:latin typeface="Söhne"/>
              </a:rPr>
              <a:t>Muestra</a:t>
            </a:r>
            <a:r>
              <a:rPr lang="es-MX" b="0" i="0" dirty="0">
                <a:solidFill>
                  <a:srgbClr val="D1D5DB"/>
                </a:solidFill>
                <a:effectLst/>
                <a:latin typeface="Söhne"/>
              </a:rPr>
              <a:t> una lista de comandos y ayuda básica.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47125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4</TotalTime>
  <Words>184</Words>
  <Application>Microsoft Office PowerPoint</Application>
  <PresentationFormat>Panorámica</PresentationFormat>
  <Paragraphs>33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Söhne</vt:lpstr>
      <vt:lpstr>Malla</vt:lpstr>
      <vt:lpstr>COMANDOS DE CMD   </vt:lpstr>
      <vt:lpstr>¿Qué es CMD?</vt:lpstr>
      <vt:lpstr>Comandos Básicos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DE CMD   </dc:title>
  <dc:creator>frank carlos barrera macancela</dc:creator>
  <cp:lastModifiedBy>frank carlos barrera macancela</cp:lastModifiedBy>
  <cp:revision>1</cp:revision>
  <dcterms:created xsi:type="dcterms:W3CDTF">2023-09-13T00:18:07Z</dcterms:created>
  <dcterms:modified xsi:type="dcterms:W3CDTF">2023-09-13T00:23:02Z</dcterms:modified>
</cp:coreProperties>
</file>