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3" d="100"/>
          <a:sy n="53" d="100"/>
        </p:scale>
        <p:origin x="703"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9F7A82F-3FEA-469F-BA8F-4551644AC34E}" type="datetimeFigureOut">
              <a:rPr lang="es-EC" smtClean="0"/>
              <a:t>9/9/2023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79B70BE-778D-4263-B5C2-66F2F0EECCCB}" type="slidenum">
              <a:rPr lang="es-EC" smtClean="0"/>
              <a:t>‹Nº›</a:t>
            </a:fld>
            <a:endParaRPr lang="es-EC"/>
          </a:p>
        </p:txBody>
      </p:sp>
    </p:spTree>
    <p:extLst>
      <p:ext uri="{BB962C8B-B14F-4D97-AF65-F5344CB8AC3E}">
        <p14:creationId xmlns:p14="http://schemas.microsoft.com/office/powerpoint/2010/main" val="2121792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9F7A82F-3FEA-469F-BA8F-4551644AC34E}" type="datetimeFigureOut">
              <a:rPr lang="es-EC" smtClean="0"/>
              <a:t>9/9/2023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79B70BE-778D-4263-B5C2-66F2F0EECCCB}" type="slidenum">
              <a:rPr lang="es-EC" smtClean="0"/>
              <a:t>‹Nº›</a:t>
            </a:fld>
            <a:endParaRPr lang="es-EC"/>
          </a:p>
        </p:txBody>
      </p:sp>
    </p:spTree>
    <p:extLst>
      <p:ext uri="{BB962C8B-B14F-4D97-AF65-F5344CB8AC3E}">
        <p14:creationId xmlns:p14="http://schemas.microsoft.com/office/powerpoint/2010/main" val="410930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9F7A82F-3FEA-469F-BA8F-4551644AC34E}" type="datetimeFigureOut">
              <a:rPr lang="es-EC" smtClean="0"/>
              <a:t>9/9/2023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79B70BE-778D-4263-B5C2-66F2F0EECCCB}" type="slidenum">
              <a:rPr lang="es-EC" smtClean="0"/>
              <a:t>‹Nº›</a:t>
            </a:fld>
            <a:endParaRPr lang="es-EC"/>
          </a:p>
        </p:txBody>
      </p:sp>
    </p:spTree>
    <p:extLst>
      <p:ext uri="{BB962C8B-B14F-4D97-AF65-F5344CB8AC3E}">
        <p14:creationId xmlns:p14="http://schemas.microsoft.com/office/powerpoint/2010/main" val="410757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9F7A82F-3FEA-469F-BA8F-4551644AC34E}" type="datetimeFigureOut">
              <a:rPr lang="es-EC" smtClean="0"/>
              <a:t>9/9/2023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79B70BE-778D-4263-B5C2-66F2F0EECCCB}" type="slidenum">
              <a:rPr lang="es-EC" smtClean="0"/>
              <a:t>‹Nº›</a:t>
            </a:fld>
            <a:endParaRPr lang="es-EC"/>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0344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9F7A82F-3FEA-469F-BA8F-4551644AC34E}" type="datetimeFigureOut">
              <a:rPr lang="es-EC" smtClean="0"/>
              <a:t>9/9/2023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79B70BE-778D-4263-B5C2-66F2F0EECCCB}" type="slidenum">
              <a:rPr lang="es-EC" smtClean="0"/>
              <a:t>‹Nº›</a:t>
            </a:fld>
            <a:endParaRPr lang="es-EC"/>
          </a:p>
        </p:txBody>
      </p:sp>
    </p:spTree>
    <p:extLst>
      <p:ext uri="{BB962C8B-B14F-4D97-AF65-F5344CB8AC3E}">
        <p14:creationId xmlns:p14="http://schemas.microsoft.com/office/powerpoint/2010/main" val="2436053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9F7A82F-3FEA-469F-BA8F-4551644AC34E}" type="datetimeFigureOut">
              <a:rPr lang="es-EC" smtClean="0"/>
              <a:t>9/9/2023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279B70BE-778D-4263-B5C2-66F2F0EECCCB}" type="slidenum">
              <a:rPr lang="es-EC" smtClean="0"/>
              <a:t>‹Nº›</a:t>
            </a:fld>
            <a:endParaRPr lang="es-EC"/>
          </a:p>
        </p:txBody>
      </p:sp>
    </p:spTree>
    <p:extLst>
      <p:ext uri="{BB962C8B-B14F-4D97-AF65-F5344CB8AC3E}">
        <p14:creationId xmlns:p14="http://schemas.microsoft.com/office/powerpoint/2010/main" val="1946909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9F7A82F-3FEA-469F-BA8F-4551644AC34E}" type="datetimeFigureOut">
              <a:rPr lang="es-EC" smtClean="0"/>
              <a:t>9/9/2023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279B70BE-778D-4263-B5C2-66F2F0EECCCB}" type="slidenum">
              <a:rPr lang="es-EC" smtClean="0"/>
              <a:t>‹Nº›</a:t>
            </a:fld>
            <a:endParaRPr lang="es-EC"/>
          </a:p>
        </p:txBody>
      </p:sp>
    </p:spTree>
    <p:extLst>
      <p:ext uri="{BB962C8B-B14F-4D97-AF65-F5344CB8AC3E}">
        <p14:creationId xmlns:p14="http://schemas.microsoft.com/office/powerpoint/2010/main" val="3361121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9F7A82F-3FEA-469F-BA8F-4551644AC34E}" type="datetimeFigureOut">
              <a:rPr lang="es-EC" smtClean="0"/>
              <a:t>9/9/2023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79B70BE-778D-4263-B5C2-66F2F0EECCCB}" type="slidenum">
              <a:rPr lang="es-EC" smtClean="0"/>
              <a:t>‹Nº›</a:t>
            </a:fld>
            <a:endParaRPr lang="es-EC"/>
          </a:p>
        </p:txBody>
      </p:sp>
    </p:spTree>
    <p:extLst>
      <p:ext uri="{BB962C8B-B14F-4D97-AF65-F5344CB8AC3E}">
        <p14:creationId xmlns:p14="http://schemas.microsoft.com/office/powerpoint/2010/main" val="1619711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9F7A82F-3FEA-469F-BA8F-4551644AC34E}" type="datetimeFigureOut">
              <a:rPr lang="es-EC" smtClean="0"/>
              <a:t>9/9/2023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79B70BE-778D-4263-B5C2-66F2F0EECCCB}" type="slidenum">
              <a:rPr lang="es-EC" smtClean="0"/>
              <a:t>‹Nº›</a:t>
            </a:fld>
            <a:endParaRPr lang="es-EC"/>
          </a:p>
        </p:txBody>
      </p:sp>
    </p:spTree>
    <p:extLst>
      <p:ext uri="{BB962C8B-B14F-4D97-AF65-F5344CB8AC3E}">
        <p14:creationId xmlns:p14="http://schemas.microsoft.com/office/powerpoint/2010/main" val="1952055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9F7A82F-3FEA-469F-BA8F-4551644AC34E}" type="datetimeFigureOut">
              <a:rPr lang="es-EC" smtClean="0"/>
              <a:t>9/9/2023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79B70BE-778D-4263-B5C2-66F2F0EECCCB}" type="slidenum">
              <a:rPr lang="es-EC" smtClean="0"/>
              <a:t>‹Nº›</a:t>
            </a:fld>
            <a:endParaRPr lang="es-EC"/>
          </a:p>
        </p:txBody>
      </p:sp>
    </p:spTree>
    <p:extLst>
      <p:ext uri="{BB962C8B-B14F-4D97-AF65-F5344CB8AC3E}">
        <p14:creationId xmlns:p14="http://schemas.microsoft.com/office/powerpoint/2010/main" val="3243842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9F7A82F-3FEA-469F-BA8F-4551644AC34E}" type="datetimeFigureOut">
              <a:rPr lang="es-EC" smtClean="0"/>
              <a:t>9/9/2023</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279B70BE-778D-4263-B5C2-66F2F0EECCCB}" type="slidenum">
              <a:rPr lang="es-EC" smtClean="0"/>
              <a:t>‹Nº›</a:t>
            </a:fld>
            <a:endParaRPr lang="es-EC"/>
          </a:p>
        </p:txBody>
      </p:sp>
    </p:spTree>
    <p:extLst>
      <p:ext uri="{BB962C8B-B14F-4D97-AF65-F5344CB8AC3E}">
        <p14:creationId xmlns:p14="http://schemas.microsoft.com/office/powerpoint/2010/main" val="83823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9F7A82F-3FEA-469F-BA8F-4551644AC34E}" type="datetimeFigureOut">
              <a:rPr lang="es-EC" smtClean="0"/>
              <a:t>9/9/2023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79B70BE-778D-4263-B5C2-66F2F0EECCCB}" type="slidenum">
              <a:rPr lang="es-EC" smtClean="0"/>
              <a:t>‹Nº›</a:t>
            </a:fld>
            <a:endParaRPr lang="es-EC"/>
          </a:p>
        </p:txBody>
      </p:sp>
    </p:spTree>
    <p:extLst>
      <p:ext uri="{BB962C8B-B14F-4D97-AF65-F5344CB8AC3E}">
        <p14:creationId xmlns:p14="http://schemas.microsoft.com/office/powerpoint/2010/main" val="87831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9F7A82F-3FEA-469F-BA8F-4551644AC34E}" type="datetimeFigureOut">
              <a:rPr lang="es-EC" smtClean="0"/>
              <a:t>9/9/2023</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279B70BE-778D-4263-B5C2-66F2F0EECCCB}" type="slidenum">
              <a:rPr lang="es-EC" smtClean="0"/>
              <a:t>‹Nº›</a:t>
            </a:fld>
            <a:endParaRPr lang="es-EC"/>
          </a:p>
        </p:txBody>
      </p:sp>
    </p:spTree>
    <p:extLst>
      <p:ext uri="{BB962C8B-B14F-4D97-AF65-F5344CB8AC3E}">
        <p14:creationId xmlns:p14="http://schemas.microsoft.com/office/powerpoint/2010/main" val="338700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9F7A82F-3FEA-469F-BA8F-4551644AC34E}" type="datetimeFigureOut">
              <a:rPr lang="es-EC" smtClean="0"/>
              <a:t>9/9/2023</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279B70BE-778D-4263-B5C2-66F2F0EECCCB}" type="slidenum">
              <a:rPr lang="es-EC" smtClean="0"/>
              <a:t>‹Nº›</a:t>
            </a:fld>
            <a:endParaRPr lang="es-EC"/>
          </a:p>
        </p:txBody>
      </p:sp>
    </p:spTree>
    <p:extLst>
      <p:ext uri="{BB962C8B-B14F-4D97-AF65-F5344CB8AC3E}">
        <p14:creationId xmlns:p14="http://schemas.microsoft.com/office/powerpoint/2010/main" val="203462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7A82F-3FEA-469F-BA8F-4551644AC34E}" type="datetimeFigureOut">
              <a:rPr lang="es-EC" smtClean="0"/>
              <a:t>9/9/2023</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279B70BE-778D-4263-B5C2-66F2F0EECCCB}" type="slidenum">
              <a:rPr lang="es-EC" smtClean="0"/>
              <a:t>‹Nº›</a:t>
            </a:fld>
            <a:endParaRPr lang="es-EC"/>
          </a:p>
        </p:txBody>
      </p:sp>
    </p:spTree>
    <p:extLst>
      <p:ext uri="{BB962C8B-B14F-4D97-AF65-F5344CB8AC3E}">
        <p14:creationId xmlns:p14="http://schemas.microsoft.com/office/powerpoint/2010/main" val="97044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9F7A82F-3FEA-469F-BA8F-4551644AC34E}" type="datetimeFigureOut">
              <a:rPr lang="es-EC" smtClean="0"/>
              <a:t>9/9/2023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79B70BE-778D-4263-B5C2-66F2F0EECCCB}" type="slidenum">
              <a:rPr lang="es-EC" smtClean="0"/>
              <a:t>‹Nº›</a:t>
            </a:fld>
            <a:endParaRPr lang="es-EC"/>
          </a:p>
        </p:txBody>
      </p:sp>
    </p:spTree>
    <p:extLst>
      <p:ext uri="{BB962C8B-B14F-4D97-AF65-F5344CB8AC3E}">
        <p14:creationId xmlns:p14="http://schemas.microsoft.com/office/powerpoint/2010/main" val="42397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9F7A82F-3FEA-469F-BA8F-4551644AC34E}" type="datetimeFigureOut">
              <a:rPr lang="es-EC" smtClean="0"/>
              <a:t>9/9/2023</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279B70BE-778D-4263-B5C2-66F2F0EECCCB}" type="slidenum">
              <a:rPr lang="es-EC" smtClean="0"/>
              <a:t>‹Nº›</a:t>
            </a:fld>
            <a:endParaRPr lang="es-EC"/>
          </a:p>
        </p:txBody>
      </p:sp>
    </p:spTree>
    <p:extLst>
      <p:ext uri="{BB962C8B-B14F-4D97-AF65-F5344CB8AC3E}">
        <p14:creationId xmlns:p14="http://schemas.microsoft.com/office/powerpoint/2010/main" val="4099633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9F7A82F-3FEA-469F-BA8F-4551644AC34E}" type="datetimeFigureOut">
              <a:rPr lang="es-EC" smtClean="0"/>
              <a:t>9/9/2023</a:t>
            </a:fld>
            <a:endParaRPr lang="es-EC"/>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79B70BE-778D-4263-B5C2-66F2F0EECCCB}" type="slidenum">
              <a:rPr lang="es-EC" smtClean="0"/>
              <a:t>‹Nº›</a:t>
            </a:fld>
            <a:endParaRPr lang="es-EC"/>
          </a:p>
        </p:txBody>
      </p:sp>
    </p:spTree>
    <p:extLst>
      <p:ext uri="{BB962C8B-B14F-4D97-AF65-F5344CB8AC3E}">
        <p14:creationId xmlns:p14="http://schemas.microsoft.com/office/powerpoint/2010/main" val="19253832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ABBD2-30B9-492A-B2DA-E6D18C4B1CC7}"/>
              </a:ext>
            </a:extLst>
          </p:cNvPr>
          <p:cNvSpPr>
            <a:spLocks noGrp="1"/>
          </p:cNvSpPr>
          <p:nvPr>
            <p:ph type="ctrTitle"/>
          </p:nvPr>
        </p:nvSpPr>
        <p:spPr/>
        <p:txBody>
          <a:bodyPr/>
          <a:lstStyle/>
          <a:p>
            <a:r>
              <a:rPr lang="en-US" dirty="0"/>
              <a:t>CREAR ACHIVOS POR LOTES</a:t>
            </a:r>
            <a:endParaRPr lang="es-EC" dirty="0"/>
          </a:p>
        </p:txBody>
      </p:sp>
      <p:sp>
        <p:nvSpPr>
          <p:cNvPr id="3" name="Subtítulo 2">
            <a:extLst>
              <a:ext uri="{FF2B5EF4-FFF2-40B4-BE49-F238E27FC236}">
                <a16:creationId xmlns:a16="http://schemas.microsoft.com/office/drawing/2014/main" id="{C8FD5A83-BF44-4600-9D96-A61B94A1B003}"/>
              </a:ext>
            </a:extLst>
          </p:cNvPr>
          <p:cNvSpPr>
            <a:spLocks noGrp="1"/>
          </p:cNvSpPr>
          <p:nvPr>
            <p:ph type="subTitle" idx="1"/>
          </p:nvPr>
        </p:nvSpPr>
        <p:spPr/>
        <p:txBody>
          <a:bodyPr/>
          <a:lstStyle/>
          <a:p>
            <a:endParaRPr lang="es-EC" dirty="0"/>
          </a:p>
        </p:txBody>
      </p:sp>
    </p:spTree>
    <p:extLst>
      <p:ext uri="{BB962C8B-B14F-4D97-AF65-F5344CB8AC3E}">
        <p14:creationId xmlns:p14="http://schemas.microsoft.com/office/powerpoint/2010/main" val="14962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F9AE98-BBB1-46B5-842A-DDBA160DCD9F}"/>
              </a:ext>
            </a:extLst>
          </p:cNvPr>
          <p:cNvSpPr>
            <a:spLocks noGrp="1"/>
          </p:cNvSpPr>
          <p:nvPr>
            <p:ph type="title"/>
          </p:nvPr>
        </p:nvSpPr>
        <p:spPr/>
        <p:txBody>
          <a:bodyPr/>
          <a:lstStyle/>
          <a:p>
            <a:r>
              <a:rPr lang="es-MX" i="0" dirty="0">
                <a:effectLst/>
                <a:latin typeface="+mn-lt"/>
              </a:rPr>
              <a:t>¿Qué son los Archivos BAT?</a:t>
            </a:r>
            <a:endParaRPr lang="es-EC" dirty="0">
              <a:latin typeface="+mn-lt"/>
            </a:endParaRPr>
          </a:p>
        </p:txBody>
      </p:sp>
      <p:sp>
        <p:nvSpPr>
          <p:cNvPr id="3" name="Marcador de contenido 2">
            <a:extLst>
              <a:ext uri="{FF2B5EF4-FFF2-40B4-BE49-F238E27FC236}">
                <a16:creationId xmlns:a16="http://schemas.microsoft.com/office/drawing/2014/main" id="{CDCEAF53-7F4E-47E7-87DC-8A06F1D225CD}"/>
              </a:ext>
            </a:extLst>
          </p:cNvPr>
          <p:cNvSpPr>
            <a:spLocks noGrp="1"/>
          </p:cNvSpPr>
          <p:nvPr>
            <p:ph idx="1"/>
          </p:nvPr>
        </p:nvSpPr>
        <p:spPr/>
        <p:txBody>
          <a:bodyPr>
            <a:normAutofit lnSpcReduction="10000"/>
          </a:bodyPr>
          <a:lstStyle/>
          <a:p>
            <a:r>
              <a:rPr lang="es-MX" b="0" i="0" dirty="0">
                <a:solidFill>
                  <a:srgbClr val="D1D5DB"/>
                </a:solidFill>
                <a:effectLst/>
                <a:latin typeface="Söhne"/>
              </a:rPr>
              <a:t>Los archivos BAT, también conocidos como archivos por lotes de Windows, son scripts o secuencias de comandos utilizados en sistemas operativos Windows para automatizar tareas repetitivas. Estos archivos contienen una serie de comandos de Windows que se ejecutan en secuencia cuando se inicia el archivo BAT.</a:t>
            </a:r>
          </a:p>
          <a:p>
            <a:r>
              <a:rPr lang="es-MX" dirty="0">
                <a:solidFill>
                  <a:srgbClr val="D1D5DB"/>
                </a:solidFill>
                <a:effectLst/>
                <a:latin typeface="Söhne"/>
              </a:rPr>
              <a:t>Los comandos para abrir un programa son cd o </a:t>
            </a:r>
            <a:r>
              <a:rPr lang="es-MX" dirty="0" err="1">
                <a:solidFill>
                  <a:srgbClr val="D1D5DB"/>
                </a:solidFill>
                <a:effectLst/>
                <a:latin typeface="Söhne"/>
              </a:rPr>
              <a:t>start</a:t>
            </a:r>
            <a:endParaRPr lang="es-MX" dirty="0">
              <a:solidFill>
                <a:srgbClr val="D1D5DB"/>
              </a:solidFill>
              <a:effectLst/>
              <a:latin typeface="Söhne"/>
            </a:endParaRPr>
          </a:p>
          <a:p>
            <a:r>
              <a:rPr lang="es-MX" b="0" i="0" dirty="0">
                <a:solidFill>
                  <a:srgbClr val="D1D5DB"/>
                </a:solidFill>
                <a:effectLst/>
                <a:latin typeface="Söhne"/>
              </a:rPr>
              <a:t>Para comentar se utiliza el comando rem</a:t>
            </a:r>
          </a:p>
          <a:p>
            <a:r>
              <a:rPr lang="es-MX" b="0" i="0" dirty="0">
                <a:solidFill>
                  <a:srgbClr val="D1D5DB"/>
                </a:solidFill>
                <a:effectLst/>
                <a:latin typeface="Söhne"/>
              </a:rPr>
              <a:t>Para mostrar un mensaje se utiliza el </a:t>
            </a:r>
            <a:r>
              <a:rPr lang="es-MX" b="0" i="0">
                <a:solidFill>
                  <a:srgbClr val="D1D5DB"/>
                </a:solidFill>
                <a:effectLst/>
                <a:latin typeface="Söhne"/>
              </a:rPr>
              <a:t>comando echo</a:t>
            </a:r>
            <a:endParaRPr lang="es-MX" b="0" i="0" dirty="0">
              <a:solidFill>
                <a:srgbClr val="D1D5DB"/>
              </a:solidFill>
              <a:effectLst/>
              <a:latin typeface="Söhne"/>
            </a:endParaRPr>
          </a:p>
          <a:p>
            <a:r>
              <a:rPr lang="es-MX" b="0" i="0" dirty="0">
                <a:solidFill>
                  <a:srgbClr val="D1D5DB"/>
                </a:solidFill>
                <a:effectLst/>
                <a:latin typeface="Söhne"/>
              </a:rPr>
              <a:t>Los archivos BAT utilizan la extensión ".bat" para identificarse. Por ejemplo, "miarchivo.bat" es un nombre de archivo típico de un archivo por lotes de Windows.</a:t>
            </a:r>
            <a:endParaRPr lang="es-EC" dirty="0"/>
          </a:p>
        </p:txBody>
      </p:sp>
    </p:spTree>
    <p:extLst>
      <p:ext uri="{BB962C8B-B14F-4D97-AF65-F5344CB8AC3E}">
        <p14:creationId xmlns:p14="http://schemas.microsoft.com/office/powerpoint/2010/main" val="30858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B581D9-CACD-452E-835F-FEBBF57C4BA2}"/>
              </a:ext>
            </a:extLst>
          </p:cNvPr>
          <p:cNvSpPr>
            <a:spLocks noGrp="1"/>
          </p:cNvSpPr>
          <p:nvPr>
            <p:ph type="title"/>
          </p:nvPr>
        </p:nvSpPr>
        <p:spPr/>
        <p:txBody>
          <a:bodyPr/>
          <a:lstStyle/>
          <a:p>
            <a:r>
              <a:rPr lang="es-MX" i="0" dirty="0">
                <a:effectLst/>
                <a:latin typeface="+mn-lt"/>
                <a:cs typeface="Calibri" panose="020F0502020204030204" pitchFamily="34" charset="0"/>
              </a:rPr>
              <a:t>Creación de un Archivo BAT</a:t>
            </a:r>
            <a:endParaRPr lang="es-EC" dirty="0">
              <a:latin typeface="+mn-lt"/>
              <a:cs typeface="Calibri" panose="020F0502020204030204" pitchFamily="34" charset="0"/>
            </a:endParaRPr>
          </a:p>
        </p:txBody>
      </p:sp>
      <p:sp>
        <p:nvSpPr>
          <p:cNvPr id="3" name="Marcador de contenido 2">
            <a:extLst>
              <a:ext uri="{FF2B5EF4-FFF2-40B4-BE49-F238E27FC236}">
                <a16:creationId xmlns:a16="http://schemas.microsoft.com/office/drawing/2014/main" id="{AC936AEA-3A95-4142-A40C-8DAD99873EF3}"/>
              </a:ext>
            </a:extLst>
          </p:cNvPr>
          <p:cNvSpPr>
            <a:spLocks noGrp="1"/>
          </p:cNvSpPr>
          <p:nvPr>
            <p:ph idx="1"/>
          </p:nvPr>
        </p:nvSpPr>
        <p:spPr/>
        <p:txBody>
          <a:bodyPr/>
          <a:lstStyle/>
          <a:p>
            <a:r>
              <a:rPr lang="es-MX" b="0" i="0" dirty="0">
                <a:solidFill>
                  <a:srgbClr val="D1D5DB"/>
                </a:solidFill>
                <a:effectLst/>
                <a:latin typeface="Söhne"/>
              </a:rPr>
              <a:t>Para crear un archivo BAT, simplemente crea un nuevo archivo de texto y guarda los comandos de Windows en él con la extensión ".bat". Luego, puedes ejecutarlo haciendo doble clic en el archivo.</a:t>
            </a:r>
          </a:p>
          <a:p>
            <a:endParaRPr lang="es-EC" dirty="0"/>
          </a:p>
        </p:txBody>
      </p:sp>
      <p:pic>
        <p:nvPicPr>
          <p:cNvPr id="5" name="Imagen 4">
            <a:extLst>
              <a:ext uri="{FF2B5EF4-FFF2-40B4-BE49-F238E27FC236}">
                <a16:creationId xmlns:a16="http://schemas.microsoft.com/office/drawing/2014/main" id="{541E68DE-F570-435E-B9AC-5B35AA8A14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492" y="2891611"/>
            <a:ext cx="9316750" cy="4239217"/>
          </a:xfrm>
          <a:prstGeom prst="rect">
            <a:avLst/>
          </a:prstGeom>
        </p:spPr>
      </p:pic>
    </p:spTree>
    <p:extLst>
      <p:ext uri="{BB962C8B-B14F-4D97-AF65-F5344CB8AC3E}">
        <p14:creationId xmlns:p14="http://schemas.microsoft.com/office/powerpoint/2010/main" val="3307151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Damasco</Template>
  <TotalTime>22</TotalTime>
  <Words>164</Words>
  <Application>Microsoft Office PowerPoint</Application>
  <PresentationFormat>Panorámica</PresentationFormat>
  <Paragraphs>9</Paragraphs>
  <Slides>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Arial</vt:lpstr>
      <vt:lpstr>Bookman Old Style</vt:lpstr>
      <vt:lpstr>Rockwell</vt:lpstr>
      <vt:lpstr>Söhne</vt:lpstr>
      <vt:lpstr>Damask</vt:lpstr>
      <vt:lpstr>CREAR ACHIVOS POR LOTES</vt:lpstr>
      <vt:lpstr>¿Qué son los Archivos BAT?</vt:lpstr>
      <vt:lpstr>Creación de un Archivo BAT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CREAR ACHIVOS POR LOTES</dc:title>
  <dc:creator>frank carlos barrera macancela</dc:creator>
  <cp:lastModifiedBy>frank carlos barrera macancela</cp:lastModifiedBy>
  <cp:revision>3</cp:revision>
  <dcterms:created xsi:type="dcterms:W3CDTF">2023-09-09T13:53:05Z</dcterms:created>
  <dcterms:modified xsi:type="dcterms:W3CDTF">2023-09-09T15:00:53Z</dcterms:modified>
</cp:coreProperties>
</file>