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696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5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685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4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754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78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6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75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48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C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2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7CDD74-E885-41C4-AE48-FE4CF15F94B7}" type="datetimeFigureOut">
              <a:rPr lang="es-EC" smtClean="0"/>
              <a:t>9/9/2023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DB844D-A196-4D54-848E-AC8509F60A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2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89F4-371E-4D82-91A8-FF1E7785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Cable UTP directo o cruzado</a:t>
            </a:r>
            <a:br>
              <a:rPr lang="es-MX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A68FD-CC16-4490-9817-7CA515D1C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551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120DF-7014-4646-B8E6-67AACEE1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80848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555555"/>
                </a:solidFill>
              </a:rPr>
              <a:t>U</a:t>
            </a:r>
            <a:r>
              <a:rPr lang="es-MX" b="0" i="0" dirty="0">
                <a:solidFill>
                  <a:srgbClr val="555555"/>
                </a:solidFill>
                <a:effectLst/>
              </a:rPr>
              <a:t>n cable UTP, puede convertirse técnicamente en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cruzado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o un </a:t>
            </a:r>
            <a:r>
              <a:rPr lang="es-MX" i="0" dirty="0">
                <a:solidFill>
                  <a:srgbClr val="555555"/>
                </a:solidFill>
                <a:effectLst/>
              </a:rPr>
              <a:t>cable directo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esto lo denomina es la norma que use para ponchar el cable UTP, en ambos extremos. Por ejemplo: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sería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Ambos extremos del cable UTP son ponchados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. Este también seria cable directo.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555555"/>
                </a:solidFill>
                <a:effectLst/>
              </a:rPr>
              <a:t>Un extremo del cable UTP es ponchado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TS58B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y el otro extremo del cable con la norma </a:t>
            </a:r>
            <a:r>
              <a:rPr lang="es-MX" i="0" dirty="0">
                <a:solidFill>
                  <a:srgbClr val="555555"/>
                </a:solidFill>
                <a:effectLst/>
              </a:rPr>
              <a:t>TS58A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 . Este seria </a:t>
            </a:r>
            <a:r>
              <a:rPr lang="es-MX" b="0" i="0" dirty="0" err="1">
                <a:solidFill>
                  <a:srgbClr val="555555"/>
                </a:solidFill>
                <a:effectLst/>
              </a:rPr>
              <a:t>seria</a:t>
            </a:r>
            <a:r>
              <a:rPr lang="es-MX" b="0" i="0" dirty="0">
                <a:solidFill>
                  <a:srgbClr val="555555"/>
                </a:solidFill>
                <a:effectLst/>
              </a:rPr>
              <a:t> cable cruzado.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47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DE25E-A975-46CC-A869-4129F97D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directo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4DA62-FF9F-4E8A-B2AC-6ED6A896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un switch y un computador en red, es necesario ponchar en ambos extremos del cable UTP con la misma norma. Es decir, o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TS58A o la TS58B</a:t>
            </a:r>
          </a:p>
          <a:p>
            <a:endParaRPr lang="es-EC" dirty="0">
              <a:latin typeface="+mj-lt"/>
            </a:endParaRPr>
          </a:p>
        </p:txBody>
      </p:sp>
      <p:pic>
        <p:nvPicPr>
          <p:cNvPr id="2050" name="Picture 2" descr="Misma norma cable utp">
            <a:extLst>
              <a:ext uri="{FF2B5EF4-FFF2-40B4-BE49-F238E27FC236}">
                <a16:creationId xmlns:a16="http://schemas.microsoft.com/office/drawing/2014/main" id="{D6EB9743-FB2F-49F5-8FA3-50928D18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99" y="2700820"/>
            <a:ext cx="3553627" cy="403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9A49-01F1-4D3A-AE3D-2389B7D5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Cuando usar un cable cruzado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0BF07-822E-4A62-88C2-29D6D869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Si va a conectar dos computadores en red, es necesario ponchar un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A (TS58A)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 y el otro extremo del cable UTP con la </a:t>
            </a:r>
            <a:r>
              <a:rPr lang="es-MX" i="0" dirty="0">
                <a:solidFill>
                  <a:srgbClr val="555555"/>
                </a:solidFill>
                <a:effectLst/>
                <a:latin typeface="+mj-lt"/>
              </a:rPr>
              <a:t>norma B (TS58B)</a:t>
            </a:r>
            <a:r>
              <a:rPr lang="es-MX" b="1" i="0" dirty="0">
                <a:solidFill>
                  <a:srgbClr val="555555"/>
                </a:solidFill>
                <a:effectLst/>
                <a:latin typeface="+mj-lt"/>
              </a:rPr>
              <a:t>.</a:t>
            </a:r>
            <a:r>
              <a:rPr lang="es-MX" b="0" i="0" dirty="0">
                <a:solidFill>
                  <a:srgbClr val="555555"/>
                </a:solidFill>
                <a:effectLst/>
                <a:latin typeface="+mj-lt"/>
              </a:rPr>
              <a:t> </a:t>
            </a:r>
            <a:endParaRPr lang="es-EC" dirty="0">
              <a:latin typeface="+mj-lt"/>
            </a:endParaRPr>
          </a:p>
        </p:txBody>
      </p:sp>
      <p:pic>
        <p:nvPicPr>
          <p:cNvPr id="1026" name="Picture 2" descr="Cable cruzado utp">
            <a:extLst>
              <a:ext uri="{FF2B5EF4-FFF2-40B4-BE49-F238E27FC236}">
                <a16:creationId xmlns:a16="http://schemas.microsoft.com/office/drawing/2014/main" id="{B7951B23-6394-473C-B513-E4399859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90" y="3064404"/>
            <a:ext cx="7199776" cy="29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87</TotalTime>
  <Words>189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Garamond</vt:lpstr>
      <vt:lpstr>Poppins</vt:lpstr>
      <vt:lpstr>Savon</vt:lpstr>
      <vt:lpstr>Cable UTP directo o cruzado </vt:lpstr>
      <vt:lpstr>Presentación de PowerPoint</vt:lpstr>
      <vt:lpstr>Cuando usar un cable directo</vt:lpstr>
      <vt:lpstr>Cuando usar un cable cruzado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UTP directo o cruzado</dc:title>
  <dc:creator>frank carlos barrera macancela</dc:creator>
  <cp:lastModifiedBy>frank carlos barrera macancela</cp:lastModifiedBy>
  <cp:revision>4</cp:revision>
  <dcterms:created xsi:type="dcterms:W3CDTF">2023-08-19T03:50:34Z</dcterms:created>
  <dcterms:modified xsi:type="dcterms:W3CDTF">2023-09-09T16:29:27Z</dcterms:modified>
</cp:coreProperties>
</file>