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7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3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6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E22E3-9AE4-4F82-A6A3-E33F2515E6DD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3BD9-0EE3-49FC-AB80-CADC561D0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2C436-3EE6-4E65-B8F3-DA0C32AED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FUENTES DE PODER</a:t>
            </a:r>
          </a:p>
        </p:txBody>
      </p:sp>
    </p:spTree>
    <p:extLst>
      <p:ext uri="{BB962C8B-B14F-4D97-AF65-F5344CB8AC3E}">
        <p14:creationId xmlns:p14="http://schemas.microsoft.com/office/powerpoint/2010/main" val="299595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C1C6C-57EA-4971-8D07-FE223770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UNA FUENTE DE PODER?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45C13-7973-43CD-ACF6-92EAD080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Fuente de Poder o Fuente de Alimentación es componente electrónico que sirve para abastecer de electricidad al computador. Un nombre más adecuado sería el de transformador, porque convierte o transforma corriente alterna (AC) en corriente directa (DC), y baja el voltaje de 120 voltios AC a 12,5 voltios DC, necesarios para la PC y sus componentes.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1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DB2B8-FFFB-45C0-8413-52AFA94F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A9F74-3FBE-459A-BEE6-14DB9AB9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12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325DE-08A7-4471-862B-3AC1802A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PORQUE ES IMPORTANTE MANTENERLO LIMPIO?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A4E67-0047-43E2-A93B-E8EC018E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Fuente de Poder o Fuente de Alimentación es componente electrónico que sirve para abastecer de electricidad al computador. Un nombre más adecuado sería el de transformador, porque convierte o transforma corriente alterna (AC) en corriente directa (DC), y baja el voltaje de 120 voltios AC a 12,5 voltios DC, necesarios para la PC y sus componentes.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8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2E7CD-5A50-45D2-B290-C9282F60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E9C58D-E9AC-4164-B5FD-9AF8E10FC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" y="893659"/>
            <a:ext cx="11598657" cy="4734144"/>
          </a:xfrm>
        </p:spPr>
      </p:pic>
    </p:spTree>
    <p:extLst>
      <p:ext uri="{BB962C8B-B14F-4D97-AF65-F5344CB8AC3E}">
        <p14:creationId xmlns:p14="http://schemas.microsoft.com/office/powerpoint/2010/main" val="3031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97F85-49B3-44DA-B555-E3E46CE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B4F7E1-2D6C-4C3E-958A-ACFC5182B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9201" cy="6858000"/>
          </a:xfrm>
        </p:spPr>
      </p:pic>
    </p:spTree>
    <p:extLst>
      <p:ext uri="{BB962C8B-B14F-4D97-AF65-F5344CB8AC3E}">
        <p14:creationId xmlns:p14="http://schemas.microsoft.com/office/powerpoint/2010/main" val="216380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58B53-6441-4431-BE7C-C9AB4496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82FC29-A1B0-41D6-BACA-16772F04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9" y="83948"/>
            <a:ext cx="10020693" cy="7169978"/>
          </a:xfrm>
        </p:spPr>
      </p:pic>
    </p:spTree>
    <p:extLst>
      <p:ext uri="{BB962C8B-B14F-4D97-AF65-F5344CB8AC3E}">
        <p14:creationId xmlns:p14="http://schemas.microsoft.com/office/powerpoint/2010/main" val="156770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6CE6F-E46C-4636-A87D-384ED1CC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CAUSAS COMUNES DE LA FALLA DE LA FUENTE DE PODER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ECC31-5A93-42BE-B51B-E483A160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836" y="-30822"/>
            <a:ext cx="6281873" cy="5248622"/>
          </a:xfrm>
        </p:spPr>
        <p:txBody>
          <a:bodyPr/>
          <a:lstStyle/>
          <a:p>
            <a:r>
              <a:rPr lang="en-US" dirty="0"/>
              <a:t>USUALMENTE ALGUN CONDENSADOR SE ESTROPEA</a:t>
            </a:r>
          </a:p>
          <a:p>
            <a:endParaRPr lang="en-US" dirty="0"/>
          </a:p>
        </p:txBody>
      </p:sp>
      <p:pic>
        <p:nvPicPr>
          <p:cNvPr id="1026" name="Picture 2" descr="Cómo comprobar un condensador con ayuda de un multímetro - ToolBoom">
            <a:extLst>
              <a:ext uri="{FF2B5EF4-FFF2-40B4-BE49-F238E27FC236}">
                <a16:creationId xmlns:a16="http://schemas.microsoft.com/office/drawing/2014/main" id="{C2FF9049-20C5-4E8D-BC76-C9506CFD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422" y="2571750"/>
            <a:ext cx="4324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5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7B00D-12F2-4A0C-AF83-7FA4E1E5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▷ Fuente de Alimentación ¿Qué es y para qué sirve? | YSC">
            <a:extLst>
              <a:ext uri="{FF2B5EF4-FFF2-40B4-BE49-F238E27FC236}">
                <a16:creationId xmlns:a16="http://schemas.microsoft.com/office/drawing/2014/main" id="{8B47F542-F521-47BE-8DF4-316FD2E775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4" y="0"/>
            <a:ext cx="8521831" cy="67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733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7639</TotalTime>
  <Words>161</Words>
  <Application>Microsoft Office PowerPoint</Application>
  <PresentationFormat>Panorámica</PresentationFormat>
  <Paragraphs>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FUENTES DE PODER</vt:lpstr>
      <vt:lpstr>QUE ES UNA FUENTE DE PODER?</vt:lpstr>
      <vt:lpstr>Presentación de PowerPoint</vt:lpstr>
      <vt:lpstr>PORQUE ES IMPORTANTE MANTENERLO LIMPIO?</vt:lpstr>
      <vt:lpstr>Presentación de PowerPoint</vt:lpstr>
      <vt:lpstr>Presentación de PowerPoint</vt:lpstr>
      <vt:lpstr>Presentación de PowerPoint</vt:lpstr>
      <vt:lpstr>CAUSAS COMUNES DE LA FALLA DE LA FUENTE DE PODER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FUENTES DE PODER</dc:title>
  <dc:creator>Elizabeth Apuango Barrera</dc:creator>
  <cp:lastModifiedBy>frank carlos barrera macancela</cp:lastModifiedBy>
  <cp:revision>4</cp:revision>
  <dcterms:created xsi:type="dcterms:W3CDTF">2023-01-22T17:02:57Z</dcterms:created>
  <dcterms:modified xsi:type="dcterms:W3CDTF">2023-08-18T00:19:11Z</dcterms:modified>
</cp:coreProperties>
</file>