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8" r:id="rId4"/>
    <p:sldId id="260" r:id="rId5"/>
    <p:sldId id="259" r:id="rId6"/>
    <p:sldId id="278" r:id="rId7"/>
    <p:sldId id="261" r:id="rId8"/>
    <p:sldId id="262" r:id="rId9"/>
    <p:sldId id="277" r:id="rId10"/>
    <p:sldId id="270" r:id="rId11"/>
    <p:sldId id="258" r:id="rId12"/>
    <p:sldId id="271" r:id="rId13"/>
    <p:sldId id="264" r:id="rId14"/>
    <p:sldId id="263" r:id="rId15"/>
    <p:sldId id="265" r:id="rId16"/>
    <p:sldId id="272" r:id="rId17"/>
    <p:sldId id="268" r:id="rId18"/>
    <p:sldId id="273" r:id="rId19"/>
    <p:sldId id="274" r:id="rId20"/>
    <p:sldId id="275" r:id="rId21"/>
    <p:sldId id="276" r:id="rId22"/>
    <p:sldId id="288" r:id="rId23"/>
    <p:sldId id="279" r:id="rId24"/>
    <p:sldId id="285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91" r:id="rId33"/>
    <p:sldId id="295" r:id="rId34"/>
    <p:sldId id="289" r:id="rId35"/>
    <p:sldId id="296" r:id="rId36"/>
    <p:sldId id="292" r:id="rId37"/>
    <p:sldId id="293" r:id="rId38"/>
    <p:sldId id="301" r:id="rId39"/>
    <p:sldId id="302" r:id="rId40"/>
    <p:sldId id="297" r:id="rId4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8C1255-F3E3-43C2-B2AD-132BDC2E6254}" v="46" dt="2025-09-09T15:42:59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O BUNETA" userId="5e63b81a-7e8b-41d3-be70-0bbad6c5e0dd" providerId="ADAL" clId="{9C8C1255-F3E3-43C2-B2AD-132BDC2E6254}"/>
    <pc:docChg chg="undo custSel addSld delSld modSld sldOrd">
      <pc:chgData name="FRANKO BUNETA" userId="5e63b81a-7e8b-41d3-be70-0bbad6c5e0dd" providerId="ADAL" clId="{9C8C1255-F3E3-43C2-B2AD-132BDC2E6254}" dt="2025-09-09T16:01:24.979" v="3416" actId="20577"/>
      <pc:docMkLst>
        <pc:docMk/>
      </pc:docMkLst>
      <pc:sldChg chg="addSp delSp modSp mod">
        <pc:chgData name="FRANKO BUNETA" userId="5e63b81a-7e8b-41d3-be70-0bbad6c5e0dd" providerId="ADAL" clId="{9C8C1255-F3E3-43C2-B2AD-132BDC2E6254}" dt="2025-09-08T20:03:53.684" v="33" actId="20577"/>
        <pc:sldMkLst>
          <pc:docMk/>
          <pc:sldMk cId="579713797" sldId="256"/>
        </pc:sldMkLst>
        <pc:spChg chg="mod">
          <ac:chgData name="FRANKO BUNETA" userId="5e63b81a-7e8b-41d3-be70-0bbad6c5e0dd" providerId="ADAL" clId="{9C8C1255-F3E3-43C2-B2AD-132BDC2E6254}" dt="2025-09-08T20:03:49.062" v="32" actId="113"/>
          <ac:spMkLst>
            <pc:docMk/>
            <pc:sldMk cId="579713797" sldId="256"/>
            <ac:spMk id="2" creationId="{E68FCBDB-2BD7-E8CB-18F9-52592F7F4124}"/>
          </ac:spMkLst>
        </pc:spChg>
        <pc:spChg chg="mod">
          <ac:chgData name="FRANKO BUNETA" userId="5e63b81a-7e8b-41d3-be70-0bbad6c5e0dd" providerId="ADAL" clId="{9C8C1255-F3E3-43C2-B2AD-132BDC2E6254}" dt="2025-09-08T20:03:53.684" v="33" actId="20577"/>
          <ac:spMkLst>
            <pc:docMk/>
            <pc:sldMk cId="579713797" sldId="256"/>
            <ac:spMk id="3" creationId="{DA4DCA1B-7996-283A-4490-7C3757AF5EA4}"/>
          </ac:spMkLst>
        </pc:spChg>
        <pc:spChg chg="add del">
          <ac:chgData name="FRANKO BUNETA" userId="5e63b81a-7e8b-41d3-be70-0bbad6c5e0dd" providerId="ADAL" clId="{9C8C1255-F3E3-43C2-B2AD-132BDC2E6254}" dt="2025-09-08T20:03:28.494" v="1" actId="22"/>
          <ac:spMkLst>
            <pc:docMk/>
            <pc:sldMk cId="579713797" sldId="256"/>
            <ac:spMk id="5" creationId="{B2319B5A-48F3-03F3-53D2-F4739CDA805B}"/>
          </ac:spMkLst>
        </pc:spChg>
      </pc:sldChg>
      <pc:sldChg chg="modSp mod ord">
        <pc:chgData name="FRANKO BUNETA" userId="5e63b81a-7e8b-41d3-be70-0bbad6c5e0dd" providerId="ADAL" clId="{9C8C1255-F3E3-43C2-B2AD-132BDC2E6254}" dt="2025-09-09T11:31:54.683" v="1808" actId="20577"/>
        <pc:sldMkLst>
          <pc:docMk/>
          <pc:sldMk cId="2512380997" sldId="257"/>
        </pc:sldMkLst>
        <pc:spChg chg="mod">
          <ac:chgData name="FRANKO BUNETA" userId="5e63b81a-7e8b-41d3-be70-0bbad6c5e0dd" providerId="ADAL" clId="{9C8C1255-F3E3-43C2-B2AD-132BDC2E6254}" dt="2025-09-08T20:16:03.641" v="327" actId="20577"/>
          <ac:spMkLst>
            <pc:docMk/>
            <pc:sldMk cId="2512380997" sldId="257"/>
            <ac:spMk id="2" creationId="{44348AE4-85DB-DBFD-6AF2-D24AAD3949AF}"/>
          </ac:spMkLst>
        </pc:spChg>
        <pc:spChg chg="mod">
          <ac:chgData name="FRANKO BUNETA" userId="5e63b81a-7e8b-41d3-be70-0bbad6c5e0dd" providerId="ADAL" clId="{9C8C1255-F3E3-43C2-B2AD-132BDC2E6254}" dt="2025-09-09T11:31:54.683" v="1808" actId="20577"/>
          <ac:spMkLst>
            <pc:docMk/>
            <pc:sldMk cId="2512380997" sldId="257"/>
            <ac:spMk id="3" creationId="{6AD7BC4E-26AD-B749-D6B4-A994E87856C3}"/>
          </ac:spMkLst>
        </pc:spChg>
      </pc:sldChg>
      <pc:sldChg chg="addSp delSp modSp mod setBg">
        <pc:chgData name="FRANKO BUNETA" userId="5e63b81a-7e8b-41d3-be70-0bbad6c5e0dd" providerId="ADAL" clId="{9C8C1255-F3E3-43C2-B2AD-132BDC2E6254}" dt="2025-09-09T11:46:56.156" v="1960" actId="26606"/>
        <pc:sldMkLst>
          <pc:docMk/>
          <pc:sldMk cId="4054021452" sldId="258"/>
        </pc:sldMkLst>
        <pc:spChg chg="add del mod">
          <ac:chgData name="FRANKO BUNETA" userId="5e63b81a-7e8b-41d3-be70-0bbad6c5e0dd" providerId="ADAL" clId="{9C8C1255-F3E3-43C2-B2AD-132BDC2E6254}" dt="2025-09-09T11:46:56.156" v="1960" actId="26606"/>
          <ac:spMkLst>
            <pc:docMk/>
            <pc:sldMk cId="4054021452" sldId="258"/>
            <ac:spMk id="2" creationId="{A4B7C5FC-ADC2-24B6-82D0-7F206900268C}"/>
          </ac:spMkLst>
        </pc:spChg>
        <pc:spChg chg="del">
          <ac:chgData name="FRANKO BUNETA" userId="5e63b81a-7e8b-41d3-be70-0bbad6c5e0dd" providerId="ADAL" clId="{9C8C1255-F3E3-43C2-B2AD-132BDC2E6254}" dt="2025-09-08T20:23:35.935" v="739" actId="478"/>
          <ac:spMkLst>
            <pc:docMk/>
            <pc:sldMk cId="4054021452" sldId="258"/>
            <ac:spMk id="3" creationId="{8239E68E-65F3-CFEA-9E3E-E7176E8CB6E2}"/>
          </ac:spMkLst>
        </pc:spChg>
        <pc:spChg chg="add del">
          <ac:chgData name="FRANKO BUNETA" userId="5e63b81a-7e8b-41d3-be70-0bbad6c5e0dd" providerId="ADAL" clId="{9C8C1255-F3E3-43C2-B2AD-132BDC2E6254}" dt="2025-09-09T11:46:56.156" v="1960" actId="26606"/>
          <ac:spMkLst>
            <pc:docMk/>
            <pc:sldMk cId="4054021452" sldId="258"/>
            <ac:spMk id="10" creationId="{D4771268-CB57-404A-9271-370EB28F6090}"/>
          </ac:spMkLst>
        </pc:spChg>
        <pc:spChg chg="add">
          <ac:chgData name="FRANKO BUNETA" userId="5e63b81a-7e8b-41d3-be70-0bbad6c5e0dd" providerId="ADAL" clId="{9C8C1255-F3E3-43C2-B2AD-132BDC2E6254}" dt="2025-09-09T11:46:56.156" v="1960" actId="26606"/>
          <ac:spMkLst>
            <pc:docMk/>
            <pc:sldMk cId="4054021452" sldId="258"/>
            <ac:spMk id="15" creationId="{6753252F-4873-4F63-801D-CC719279A7D5}"/>
          </ac:spMkLst>
        </pc:spChg>
        <pc:spChg chg="add">
          <ac:chgData name="FRANKO BUNETA" userId="5e63b81a-7e8b-41d3-be70-0bbad6c5e0dd" providerId="ADAL" clId="{9C8C1255-F3E3-43C2-B2AD-132BDC2E6254}" dt="2025-09-09T11:46:56.156" v="1960" actId="26606"/>
          <ac:spMkLst>
            <pc:docMk/>
            <pc:sldMk cId="4054021452" sldId="258"/>
            <ac:spMk id="17" creationId="{047C8CCB-F95D-4249-92DD-651249D3535A}"/>
          </ac:spMkLst>
        </pc:spChg>
        <pc:picChg chg="add mod">
          <ac:chgData name="FRANKO BUNETA" userId="5e63b81a-7e8b-41d3-be70-0bbad6c5e0dd" providerId="ADAL" clId="{9C8C1255-F3E3-43C2-B2AD-132BDC2E6254}" dt="2025-09-09T11:46:56.156" v="1960" actId="26606"/>
          <ac:picMkLst>
            <pc:docMk/>
            <pc:sldMk cId="4054021452" sldId="258"/>
            <ac:picMk id="5" creationId="{B933DB17-ACDA-1255-8451-20222DC6C40F}"/>
          </ac:picMkLst>
        </pc:picChg>
      </pc:sldChg>
      <pc:sldChg chg="modSp mod">
        <pc:chgData name="FRANKO BUNETA" userId="5e63b81a-7e8b-41d3-be70-0bbad6c5e0dd" providerId="ADAL" clId="{9C8C1255-F3E3-43C2-B2AD-132BDC2E6254}" dt="2025-09-08T20:14:19.442" v="222" actId="20577"/>
        <pc:sldMkLst>
          <pc:docMk/>
          <pc:sldMk cId="1452717403" sldId="259"/>
        </pc:sldMkLst>
        <pc:spChg chg="mod">
          <ac:chgData name="FRANKO BUNETA" userId="5e63b81a-7e8b-41d3-be70-0bbad6c5e0dd" providerId="ADAL" clId="{9C8C1255-F3E3-43C2-B2AD-132BDC2E6254}" dt="2025-09-08T20:13:37.153" v="68" actId="20577"/>
          <ac:spMkLst>
            <pc:docMk/>
            <pc:sldMk cId="1452717403" sldId="259"/>
            <ac:spMk id="2" creationId="{2E0471CB-F352-AD87-C9BC-037AE2D739FC}"/>
          </ac:spMkLst>
        </pc:spChg>
        <pc:spChg chg="mod">
          <ac:chgData name="FRANKO BUNETA" userId="5e63b81a-7e8b-41d3-be70-0bbad6c5e0dd" providerId="ADAL" clId="{9C8C1255-F3E3-43C2-B2AD-132BDC2E6254}" dt="2025-09-08T20:14:19.442" v="222" actId="20577"/>
          <ac:spMkLst>
            <pc:docMk/>
            <pc:sldMk cId="1452717403" sldId="259"/>
            <ac:spMk id="7" creationId="{6ABCB87E-BDDE-72A7-8D2F-E739D2C998E5}"/>
          </ac:spMkLst>
        </pc:spChg>
      </pc:sldChg>
      <pc:sldChg chg="modSp new mod">
        <pc:chgData name="FRANKO BUNETA" userId="5e63b81a-7e8b-41d3-be70-0bbad6c5e0dd" providerId="ADAL" clId="{9C8C1255-F3E3-43C2-B2AD-132BDC2E6254}" dt="2025-09-08T20:19:16.002" v="736" actId="20577"/>
        <pc:sldMkLst>
          <pc:docMk/>
          <pc:sldMk cId="1797060717" sldId="260"/>
        </pc:sldMkLst>
        <pc:spChg chg="mod">
          <ac:chgData name="FRANKO BUNETA" userId="5e63b81a-7e8b-41d3-be70-0bbad6c5e0dd" providerId="ADAL" clId="{9C8C1255-F3E3-43C2-B2AD-132BDC2E6254}" dt="2025-09-08T20:18:23.023" v="600" actId="20577"/>
          <ac:spMkLst>
            <pc:docMk/>
            <pc:sldMk cId="1797060717" sldId="260"/>
            <ac:spMk id="2" creationId="{38EE4BFE-48B9-0AEA-DCD4-5614D8420AB0}"/>
          </ac:spMkLst>
        </pc:spChg>
        <pc:spChg chg="mod">
          <ac:chgData name="FRANKO BUNETA" userId="5e63b81a-7e8b-41d3-be70-0bbad6c5e0dd" providerId="ADAL" clId="{9C8C1255-F3E3-43C2-B2AD-132BDC2E6254}" dt="2025-09-08T20:19:16.002" v="736" actId="20577"/>
          <ac:spMkLst>
            <pc:docMk/>
            <pc:sldMk cId="1797060717" sldId="260"/>
            <ac:spMk id="3" creationId="{29541388-88EC-1500-7010-B1DE32D13607}"/>
          </ac:spMkLst>
        </pc:spChg>
      </pc:sldChg>
      <pc:sldChg chg="addSp delSp modSp new mod ord setBg">
        <pc:chgData name="FRANKO BUNETA" userId="5e63b81a-7e8b-41d3-be70-0bbad6c5e0dd" providerId="ADAL" clId="{9C8C1255-F3E3-43C2-B2AD-132BDC2E6254}" dt="2025-09-09T11:33:02.917" v="1848"/>
        <pc:sldMkLst>
          <pc:docMk/>
          <pc:sldMk cId="956328309" sldId="261"/>
        </pc:sldMkLst>
        <pc:spChg chg="mod">
          <ac:chgData name="FRANKO BUNETA" userId="5e63b81a-7e8b-41d3-be70-0bbad6c5e0dd" providerId="ADAL" clId="{9C8C1255-F3E3-43C2-B2AD-132BDC2E6254}" dt="2025-09-08T20:33:01.051" v="1204" actId="404"/>
          <ac:spMkLst>
            <pc:docMk/>
            <pc:sldMk cId="956328309" sldId="261"/>
            <ac:spMk id="2" creationId="{6F4401CC-6021-C6C0-6126-755591CA76F0}"/>
          </ac:spMkLst>
        </pc:spChg>
        <pc:spChg chg="del">
          <ac:chgData name="FRANKO BUNETA" userId="5e63b81a-7e8b-41d3-be70-0bbad6c5e0dd" providerId="ADAL" clId="{9C8C1255-F3E3-43C2-B2AD-132BDC2E6254}" dt="2025-09-08T20:25:02.245" v="762" actId="478"/>
          <ac:spMkLst>
            <pc:docMk/>
            <pc:sldMk cId="956328309" sldId="261"/>
            <ac:spMk id="3" creationId="{AC576C8E-E4E8-AE39-A2FF-222310A71FB5}"/>
          </ac:spMkLst>
        </pc:spChg>
        <pc:spChg chg="add del">
          <ac:chgData name="FRANKO BUNETA" userId="5e63b81a-7e8b-41d3-be70-0bbad6c5e0dd" providerId="ADAL" clId="{9C8C1255-F3E3-43C2-B2AD-132BDC2E6254}" dt="2025-09-08T20:32:52.109" v="1199" actId="26606"/>
          <ac:spMkLst>
            <pc:docMk/>
            <pc:sldMk cId="956328309" sldId="261"/>
            <ac:spMk id="10" creationId="{D4771268-CB57-404A-9271-370EB28F6090}"/>
          </ac:spMkLst>
        </pc:spChg>
        <pc:spChg chg="add">
          <ac:chgData name="FRANKO BUNETA" userId="5e63b81a-7e8b-41d3-be70-0bbad6c5e0dd" providerId="ADAL" clId="{9C8C1255-F3E3-43C2-B2AD-132BDC2E6254}" dt="2025-09-08T20:32:52.109" v="1199" actId="26606"/>
          <ac:spMkLst>
            <pc:docMk/>
            <pc:sldMk cId="956328309" sldId="261"/>
            <ac:spMk id="15" creationId="{D4771268-CB57-404A-9271-370EB28F6090}"/>
          </ac:spMkLst>
        </pc:spChg>
        <pc:picChg chg="add del mod">
          <ac:chgData name="FRANKO BUNETA" userId="5e63b81a-7e8b-41d3-be70-0bbad6c5e0dd" providerId="ADAL" clId="{9C8C1255-F3E3-43C2-B2AD-132BDC2E6254}" dt="2025-09-08T20:32:36.341" v="1195" actId="478"/>
          <ac:picMkLst>
            <pc:docMk/>
            <pc:sldMk cId="956328309" sldId="261"/>
            <ac:picMk id="5" creationId="{EEAD857E-E69C-A46D-985A-DD7E255232BA}"/>
          </ac:picMkLst>
        </pc:picChg>
        <pc:picChg chg="add mod">
          <ac:chgData name="FRANKO BUNETA" userId="5e63b81a-7e8b-41d3-be70-0bbad6c5e0dd" providerId="ADAL" clId="{9C8C1255-F3E3-43C2-B2AD-132BDC2E6254}" dt="2025-09-08T20:32:54.105" v="1201" actId="962"/>
          <ac:picMkLst>
            <pc:docMk/>
            <pc:sldMk cId="956328309" sldId="261"/>
            <ac:picMk id="7" creationId="{D830948E-BE07-C241-8D7A-A06D7AB6C8DB}"/>
          </ac:picMkLst>
        </pc:picChg>
      </pc:sldChg>
      <pc:sldChg chg="addSp delSp modSp new mod ord setBg">
        <pc:chgData name="FRANKO BUNETA" userId="5e63b81a-7e8b-41d3-be70-0bbad6c5e0dd" providerId="ADAL" clId="{9C8C1255-F3E3-43C2-B2AD-132BDC2E6254}" dt="2025-09-09T11:33:02.917" v="1848"/>
        <pc:sldMkLst>
          <pc:docMk/>
          <pc:sldMk cId="3263673405" sldId="262"/>
        </pc:sldMkLst>
        <pc:spChg chg="mod">
          <ac:chgData name="FRANKO BUNETA" userId="5e63b81a-7e8b-41d3-be70-0bbad6c5e0dd" providerId="ADAL" clId="{9C8C1255-F3E3-43C2-B2AD-132BDC2E6254}" dt="2025-09-08T20:35:00.787" v="1226" actId="13822"/>
          <ac:spMkLst>
            <pc:docMk/>
            <pc:sldMk cId="3263673405" sldId="262"/>
            <ac:spMk id="2" creationId="{E10DDB80-5AF5-3BFB-08C4-73697193DC6C}"/>
          </ac:spMkLst>
        </pc:spChg>
        <pc:spChg chg="del">
          <ac:chgData name="FRANKO BUNETA" userId="5e63b81a-7e8b-41d3-be70-0bbad6c5e0dd" providerId="ADAL" clId="{9C8C1255-F3E3-43C2-B2AD-132BDC2E6254}" dt="2025-09-08T20:26:07.630" v="787" actId="478"/>
          <ac:spMkLst>
            <pc:docMk/>
            <pc:sldMk cId="3263673405" sldId="262"/>
            <ac:spMk id="3" creationId="{638C64F5-2909-B5CA-8265-C292196AAC7C}"/>
          </ac:spMkLst>
        </pc:spChg>
        <pc:spChg chg="add del">
          <ac:chgData name="FRANKO BUNETA" userId="5e63b81a-7e8b-41d3-be70-0bbad6c5e0dd" providerId="ADAL" clId="{9C8C1255-F3E3-43C2-B2AD-132BDC2E6254}" dt="2025-09-08T20:33:23.004" v="1207" actId="26606"/>
          <ac:spMkLst>
            <pc:docMk/>
            <pc:sldMk cId="3263673405" sldId="262"/>
            <ac:spMk id="10" creationId="{D4771268-CB57-404A-9271-370EB28F6090}"/>
          </ac:spMkLst>
        </pc:spChg>
        <pc:spChg chg="add">
          <ac:chgData name="FRANKO BUNETA" userId="5e63b81a-7e8b-41d3-be70-0bbad6c5e0dd" providerId="ADAL" clId="{9C8C1255-F3E3-43C2-B2AD-132BDC2E6254}" dt="2025-09-08T20:33:23.004" v="1207" actId="26606"/>
          <ac:spMkLst>
            <pc:docMk/>
            <pc:sldMk cId="3263673405" sldId="262"/>
            <ac:spMk id="15" creationId="{D4771268-CB57-404A-9271-370EB28F6090}"/>
          </ac:spMkLst>
        </pc:spChg>
        <pc:picChg chg="add del mod">
          <ac:chgData name="FRANKO BUNETA" userId="5e63b81a-7e8b-41d3-be70-0bbad6c5e0dd" providerId="ADAL" clId="{9C8C1255-F3E3-43C2-B2AD-132BDC2E6254}" dt="2025-09-08T20:33:20.724" v="1205" actId="478"/>
          <ac:picMkLst>
            <pc:docMk/>
            <pc:sldMk cId="3263673405" sldId="262"/>
            <ac:picMk id="5" creationId="{499239E1-F653-A7FC-1015-6B3BA2E29CD2}"/>
          </ac:picMkLst>
        </pc:picChg>
        <pc:picChg chg="add mod">
          <ac:chgData name="FRANKO BUNETA" userId="5e63b81a-7e8b-41d3-be70-0bbad6c5e0dd" providerId="ADAL" clId="{9C8C1255-F3E3-43C2-B2AD-132BDC2E6254}" dt="2025-09-08T20:33:26.958" v="1208" actId="27614"/>
          <ac:picMkLst>
            <pc:docMk/>
            <pc:sldMk cId="3263673405" sldId="262"/>
            <ac:picMk id="7" creationId="{8448C8E7-6A7B-7360-7DCB-C3B751328E47}"/>
          </ac:picMkLst>
        </pc:picChg>
      </pc:sldChg>
      <pc:sldChg chg="addSp delSp modSp new mod setBg">
        <pc:chgData name="FRANKO BUNETA" userId="5e63b81a-7e8b-41d3-be70-0bbad6c5e0dd" providerId="ADAL" clId="{9C8C1255-F3E3-43C2-B2AD-132BDC2E6254}" dt="2025-09-09T11:46:52.022" v="1959" actId="26606"/>
        <pc:sldMkLst>
          <pc:docMk/>
          <pc:sldMk cId="724390961" sldId="263"/>
        </pc:sldMkLst>
        <pc:spChg chg="mod">
          <ac:chgData name="FRANKO BUNETA" userId="5e63b81a-7e8b-41d3-be70-0bbad6c5e0dd" providerId="ADAL" clId="{9C8C1255-F3E3-43C2-B2AD-132BDC2E6254}" dt="2025-09-09T11:46:52.022" v="1959" actId="26606"/>
          <ac:spMkLst>
            <pc:docMk/>
            <pc:sldMk cId="724390961" sldId="263"/>
            <ac:spMk id="2" creationId="{72F1D556-385F-9B44-FEEC-67802B539D73}"/>
          </ac:spMkLst>
        </pc:spChg>
        <pc:spChg chg="del">
          <ac:chgData name="FRANKO BUNETA" userId="5e63b81a-7e8b-41d3-be70-0bbad6c5e0dd" providerId="ADAL" clId="{9C8C1255-F3E3-43C2-B2AD-132BDC2E6254}" dt="2025-09-08T20:27:21.429" v="809" actId="478"/>
          <ac:spMkLst>
            <pc:docMk/>
            <pc:sldMk cId="724390961" sldId="263"/>
            <ac:spMk id="3" creationId="{F725954B-ED32-F968-2CC2-61DC619188CC}"/>
          </ac:spMkLst>
        </pc:spChg>
        <pc:spChg chg="add del">
          <ac:chgData name="FRANKO BUNETA" userId="5e63b81a-7e8b-41d3-be70-0bbad6c5e0dd" providerId="ADAL" clId="{9C8C1255-F3E3-43C2-B2AD-132BDC2E6254}" dt="2025-09-08T20:34:22.690" v="1219" actId="26606"/>
          <ac:spMkLst>
            <pc:docMk/>
            <pc:sldMk cId="724390961" sldId="263"/>
            <ac:spMk id="12" creationId="{D4771268-CB57-404A-9271-370EB28F6090}"/>
          </ac:spMkLst>
        </pc:spChg>
        <pc:spChg chg="add">
          <ac:chgData name="FRANKO BUNETA" userId="5e63b81a-7e8b-41d3-be70-0bbad6c5e0dd" providerId="ADAL" clId="{9C8C1255-F3E3-43C2-B2AD-132BDC2E6254}" dt="2025-09-09T11:46:52.022" v="1959" actId="26606"/>
          <ac:spMkLst>
            <pc:docMk/>
            <pc:sldMk cId="724390961" sldId="263"/>
            <ac:spMk id="14" creationId="{6753252F-4873-4F63-801D-CC719279A7D5}"/>
          </ac:spMkLst>
        </pc:spChg>
        <pc:spChg chg="add">
          <ac:chgData name="FRANKO BUNETA" userId="5e63b81a-7e8b-41d3-be70-0bbad6c5e0dd" providerId="ADAL" clId="{9C8C1255-F3E3-43C2-B2AD-132BDC2E6254}" dt="2025-09-09T11:46:52.022" v="1959" actId="26606"/>
          <ac:spMkLst>
            <pc:docMk/>
            <pc:sldMk cId="724390961" sldId="263"/>
            <ac:spMk id="16" creationId="{047C8CCB-F95D-4249-92DD-651249D3535A}"/>
          </ac:spMkLst>
        </pc:spChg>
        <pc:picChg chg="add del mod">
          <ac:chgData name="FRANKO BUNETA" userId="5e63b81a-7e8b-41d3-be70-0bbad6c5e0dd" providerId="ADAL" clId="{9C8C1255-F3E3-43C2-B2AD-132BDC2E6254}" dt="2025-09-08T20:33:56.141" v="1211" actId="478"/>
          <ac:picMkLst>
            <pc:docMk/>
            <pc:sldMk cId="724390961" sldId="263"/>
            <ac:picMk id="5" creationId="{4785C4C1-0B82-216F-CA8D-B0FE86E98FA5}"/>
          </ac:picMkLst>
        </pc:picChg>
        <pc:picChg chg="add del mod">
          <ac:chgData name="FRANKO BUNETA" userId="5e63b81a-7e8b-41d3-be70-0bbad6c5e0dd" providerId="ADAL" clId="{9C8C1255-F3E3-43C2-B2AD-132BDC2E6254}" dt="2025-09-08T20:34:21.012" v="1217" actId="478"/>
          <ac:picMkLst>
            <pc:docMk/>
            <pc:sldMk cId="724390961" sldId="263"/>
            <ac:picMk id="7" creationId="{E67A4E97-FB10-AB51-AED0-CE519BB63671}"/>
          </ac:picMkLst>
        </pc:picChg>
        <pc:picChg chg="add mod">
          <ac:chgData name="FRANKO BUNETA" userId="5e63b81a-7e8b-41d3-be70-0bbad6c5e0dd" providerId="ADAL" clId="{9C8C1255-F3E3-43C2-B2AD-132BDC2E6254}" dt="2025-09-08T20:35:04.622" v="1227" actId="13822"/>
          <ac:picMkLst>
            <pc:docMk/>
            <pc:sldMk cId="724390961" sldId="263"/>
            <ac:picMk id="9" creationId="{27582EB7-0322-763D-9A48-E5EC69E6C060}"/>
          </ac:picMkLst>
        </pc:picChg>
      </pc:sldChg>
      <pc:sldChg chg="modSp new mod">
        <pc:chgData name="FRANKO BUNETA" userId="5e63b81a-7e8b-41d3-be70-0bbad6c5e0dd" providerId="ADAL" clId="{9C8C1255-F3E3-43C2-B2AD-132BDC2E6254}" dt="2025-09-08T20:31:42.813" v="1193" actId="20577"/>
        <pc:sldMkLst>
          <pc:docMk/>
          <pc:sldMk cId="1455741438" sldId="264"/>
        </pc:sldMkLst>
        <pc:spChg chg="mod">
          <ac:chgData name="FRANKO BUNETA" userId="5e63b81a-7e8b-41d3-be70-0bbad6c5e0dd" providerId="ADAL" clId="{9C8C1255-F3E3-43C2-B2AD-132BDC2E6254}" dt="2025-09-08T20:28:39.229" v="834" actId="20577"/>
          <ac:spMkLst>
            <pc:docMk/>
            <pc:sldMk cId="1455741438" sldId="264"/>
            <ac:spMk id="2" creationId="{35EDCA33-658A-B6C8-D439-BD2B72452882}"/>
          </ac:spMkLst>
        </pc:spChg>
        <pc:spChg chg="mod">
          <ac:chgData name="FRANKO BUNETA" userId="5e63b81a-7e8b-41d3-be70-0bbad6c5e0dd" providerId="ADAL" clId="{9C8C1255-F3E3-43C2-B2AD-132BDC2E6254}" dt="2025-09-08T20:31:42.813" v="1193" actId="20577"/>
          <ac:spMkLst>
            <pc:docMk/>
            <pc:sldMk cId="1455741438" sldId="264"/>
            <ac:spMk id="3" creationId="{62B4170E-51E4-EB48-EC9C-6187E59D57C8}"/>
          </ac:spMkLst>
        </pc:spChg>
      </pc:sldChg>
      <pc:sldChg chg="addSp delSp modSp new mod setBg">
        <pc:chgData name="FRANKO BUNETA" userId="5e63b81a-7e8b-41d3-be70-0bbad6c5e0dd" providerId="ADAL" clId="{9C8C1255-F3E3-43C2-B2AD-132BDC2E6254}" dt="2025-09-09T11:46:48.255" v="1958" actId="26606"/>
        <pc:sldMkLst>
          <pc:docMk/>
          <pc:sldMk cId="266673721" sldId="265"/>
        </pc:sldMkLst>
        <pc:spChg chg="del">
          <ac:chgData name="FRANKO BUNETA" userId="5e63b81a-7e8b-41d3-be70-0bbad6c5e0dd" providerId="ADAL" clId="{9C8C1255-F3E3-43C2-B2AD-132BDC2E6254}" dt="2025-09-08T20:35:57.122" v="1229" actId="26606"/>
          <ac:spMkLst>
            <pc:docMk/>
            <pc:sldMk cId="266673721" sldId="265"/>
            <ac:spMk id="2" creationId="{6356E32B-F433-475D-EAFA-CE1F0EE4FE94}"/>
          </ac:spMkLst>
        </pc:spChg>
        <pc:spChg chg="del">
          <ac:chgData name="FRANKO BUNETA" userId="5e63b81a-7e8b-41d3-be70-0bbad6c5e0dd" providerId="ADAL" clId="{9C8C1255-F3E3-43C2-B2AD-132BDC2E6254}" dt="2025-09-08T20:35:57.122" v="1229" actId="26606"/>
          <ac:spMkLst>
            <pc:docMk/>
            <pc:sldMk cId="266673721" sldId="265"/>
            <ac:spMk id="3" creationId="{A84F2345-C481-614C-5C68-BE88BA63A2F6}"/>
          </ac:spMkLst>
        </pc:spChg>
        <pc:spChg chg="add del mod">
          <ac:chgData name="FRANKO BUNETA" userId="5e63b81a-7e8b-41d3-be70-0bbad6c5e0dd" providerId="ADAL" clId="{9C8C1255-F3E3-43C2-B2AD-132BDC2E6254}" dt="2025-09-08T20:38:01.070" v="1340" actId="26606"/>
          <ac:spMkLst>
            <pc:docMk/>
            <pc:sldMk cId="266673721" sldId="265"/>
            <ac:spMk id="7" creationId="{BBBEDC51-6263-0CAE-70D0-3CE80B116426}"/>
          </ac:spMkLst>
        </pc:spChg>
        <pc:spChg chg="add del">
          <ac:chgData name="FRANKO BUNETA" userId="5e63b81a-7e8b-41d3-be70-0bbad6c5e0dd" providerId="ADAL" clId="{9C8C1255-F3E3-43C2-B2AD-132BDC2E6254}" dt="2025-09-08T20:38:01.070" v="1340" actId="26606"/>
          <ac:spMkLst>
            <pc:docMk/>
            <pc:sldMk cId="266673721" sldId="265"/>
            <ac:spMk id="10" creationId="{42A4FC2C-047E-45A5-965D-8E1E3BF09BC6}"/>
          </ac:spMkLst>
        </pc:spChg>
        <pc:spChg chg="add mod">
          <ac:chgData name="FRANKO BUNETA" userId="5e63b81a-7e8b-41d3-be70-0bbad6c5e0dd" providerId="ADAL" clId="{9C8C1255-F3E3-43C2-B2AD-132BDC2E6254}" dt="2025-09-09T11:46:48.255" v="1958" actId="26606"/>
          <ac:spMkLst>
            <pc:docMk/>
            <pc:sldMk cId="266673721" sldId="265"/>
            <ac:spMk id="11" creationId="{B533B24B-F926-27BC-D85B-A6D816A736DF}"/>
          </ac:spMkLst>
        </pc:spChg>
        <pc:spChg chg="add del">
          <ac:chgData name="FRANKO BUNETA" userId="5e63b81a-7e8b-41d3-be70-0bbad6c5e0dd" providerId="ADAL" clId="{9C8C1255-F3E3-43C2-B2AD-132BDC2E6254}" dt="2025-09-09T11:46:48.255" v="1958" actId="26606"/>
          <ac:spMkLst>
            <pc:docMk/>
            <pc:sldMk cId="266673721" sldId="265"/>
            <ac:spMk id="16" creationId="{D4771268-CB57-404A-9271-370EB28F6090}"/>
          </ac:spMkLst>
        </pc:spChg>
        <pc:spChg chg="add">
          <ac:chgData name="FRANKO BUNETA" userId="5e63b81a-7e8b-41d3-be70-0bbad6c5e0dd" providerId="ADAL" clId="{9C8C1255-F3E3-43C2-B2AD-132BDC2E6254}" dt="2025-09-09T11:46:48.255" v="1958" actId="26606"/>
          <ac:spMkLst>
            <pc:docMk/>
            <pc:sldMk cId="266673721" sldId="265"/>
            <ac:spMk id="21" creationId="{6753252F-4873-4F63-801D-CC719279A7D5}"/>
          </ac:spMkLst>
        </pc:spChg>
        <pc:spChg chg="add">
          <ac:chgData name="FRANKO BUNETA" userId="5e63b81a-7e8b-41d3-be70-0bbad6c5e0dd" providerId="ADAL" clId="{9C8C1255-F3E3-43C2-B2AD-132BDC2E6254}" dt="2025-09-09T11:46:48.255" v="1958" actId="26606"/>
          <ac:spMkLst>
            <pc:docMk/>
            <pc:sldMk cId="266673721" sldId="265"/>
            <ac:spMk id="23" creationId="{047C8CCB-F95D-4249-92DD-651249D3535A}"/>
          </ac:spMkLst>
        </pc:spChg>
        <pc:picChg chg="add del mod">
          <ac:chgData name="FRANKO BUNETA" userId="5e63b81a-7e8b-41d3-be70-0bbad6c5e0dd" providerId="ADAL" clId="{9C8C1255-F3E3-43C2-B2AD-132BDC2E6254}" dt="2025-09-08T20:37:46.310" v="1337" actId="478"/>
          <ac:picMkLst>
            <pc:docMk/>
            <pc:sldMk cId="266673721" sldId="265"/>
            <ac:picMk id="5" creationId="{55D70550-612A-DBCF-8EA7-B968F0A9E26F}"/>
          </ac:picMkLst>
        </pc:picChg>
        <pc:picChg chg="add mod ord">
          <ac:chgData name="FRANKO BUNETA" userId="5e63b81a-7e8b-41d3-be70-0bbad6c5e0dd" providerId="ADAL" clId="{9C8C1255-F3E3-43C2-B2AD-132BDC2E6254}" dt="2025-09-09T11:46:48.255" v="1958" actId="26606"/>
          <ac:picMkLst>
            <pc:docMk/>
            <pc:sldMk cId="266673721" sldId="265"/>
            <ac:picMk id="9" creationId="{FCB56CE8-308D-1676-788F-B699190421C7}"/>
          </ac:picMkLst>
        </pc:picChg>
      </pc:sldChg>
      <pc:sldChg chg="addSp delSp modSp new del mod setBg">
        <pc:chgData name="FRANKO BUNETA" userId="5e63b81a-7e8b-41d3-be70-0bbad6c5e0dd" providerId="ADAL" clId="{9C8C1255-F3E3-43C2-B2AD-132BDC2E6254}" dt="2025-09-08T20:45:45.086" v="1342" actId="47"/>
        <pc:sldMkLst>
          <pc:docMk/>
          <pc:sldMk cId="55553799" sldId="266"/>
        </pc:sldMkLst>
        <pc:spChg chg="del">
          <ac:chgData name="FRANKO BUNETA" userId="5e63b81a-7e8b-41d3-be70-0bbad6c5e0dd" providerId="ADAL" clId="{9C8C1255-F3E3-43C2-B2AD-132BDC2E6254}" dt="2025-09-08T20:36:28.568" v="1232" actId="26606"/>
          <ac:spMkLst>
            <pc:docMk/>
            <pc:sldMk cId="55553799" sldId="266"/>
            <ac:spMk id="2" creationId="{59DED4B5-0F2F-DFCD-05E1-ED0D911AA201}"/>
          </ac:spMkLst>
        </pc:spChg>
        <pc:spChg chg="del">
          <ac:chgData name="FRANKO BUNETA" userId="5e63b81a-7e8b-41d3-be70-0bbad6c5e0dd" providerId="ADAL" clId="{9C8C1255-F3E3-43C2-B2AD-132BDC2E6254}" dt="2025-09-08T20:36:28.568" v="1232" actId="26606"/>
          <ac:spMkLst>
            <pc:docMk/>
            <pc:sldMk cId="55553799" sldId="266"/>
            <ac:spMk id="3" creationId="{4833FE60-29B6-D696-2CAC-62BA39366A77}"/>
          </ac:spMkLst>
        </pc:spChg>
        <pc:spChg chg="add">
          <ac:chgData name="FRANKO BUNETA" userId="5e63b81a-7e8b-41d3-be70-0bbad6c5e0dd" providerId="ADAL" clId="{9C8C1255-F3E3-43C2-B2AD-132BDC2E6254}" dt="2025-09-08T20:36:28.568" v="1232" actId="26606"/>
          <ac:spMkLst>
            <pc:docMk/>
            <pc:sldMk cId="55553799" sldId="266"/>
            <ac:spMk id="10" creationId="{42A4FC2C-047E-45A5-965D-8E1E3BF09BC6}"/>
          </ac:spMkLst>
        </pc:spChg>
        <pc:picChg chg="add mod">
          <ac:chgData name="FRANKO BUNETA" userId="5e63b81a-7e8b-41d3-be70-0bbad6c5e0dd" providerId="ADAL" clId="{9C8C1255-F3E3-43C2-B2AD-132BDC2E6254}" dt="2025-09-08T20:36:28.568" v="1232" actId="26606"/>
          <ac:picMkLst>
            <pc:docMk/>
            <pc:sldMk cId="55553799" sldId="266"/>
            <ac:picMk id="5" creationId="{9466635E-27A3-0A19-7018-6D8806C4A76F}"/>
          </ac:picMkLst>
        </pc:picChg>
      </pc:sldChg>
      <pc:sldChg chg="modSp new del mod">
        <pc:chgData name="FRANKO BUNETA" userId="5e63b81a-7e8b-41d3-be70-0bbad6c5e0dd" providerId="ADAL" clId="{9C8C1255-F3E3-43C2-B2AD-132BDC2E6254}" dt="2025-09-08T20:38:07.099" v="1341" actId="47"/>
        <pc:sldMkLst>
          <pc:docMk/>
          <pc:sldMk cId="2654075403" sldId="267"/>
        </pc:sldMkLst>
        <pc:spChg chg="mod">
          <ac:chgData name="FRANKO BUNETA" userId="5e63b81a-7e8b-41d3-be70-0bbad6c5e0dd" providerId="ADAL" clId="{9C8C1255-F3E3-43C2-B2AD-132BDC2E6254}" dt="2025-09-08T20:36:44.666" v="1264" actId="20577"/>
          <ac:spMkLst>
            <pc:docMk/>
            <pc:sldMk cId="2654075403" sldId="267"/>
            <ac:spMk id="2" creationId="{A138CFF0-FCB0-9B3B-8AC0-ECD6E51CEC10}"/>
          </ac:spMkLst>
        </pc:spChg>
        <pc:spChg chg="mod">
          <ac:chgData name="FRANKO BUNETA" userId="5e63b81a-7e8b-41d3-be70-0bbad6c5e0dd" providerId="ADAL" clId="{9C8C1255-F3E3-43C2-B2AD-132BDC2E6254}" dt="2025-09-08T20:37:02.438" v="1335" actId="20577"/>
          <ac:spMkLst>
            <pc:docMk/>
            <pc:sldMk cId="2654075403" sldId="267"/>
            <ac:spMk id="3" creationId="{8DCCA7EF-C908-D2AE-207E-A7B1F491217F}"/>
          </ac:spMkLst>
        </pc:spChg>
      </pc:sldChg>
      <pc:sldChg chg="addSp delSp modSp new mod">
        <pc:chgData name="FRANKO BUNETA" userId="5e63b81a-7e8b-41d3-be70-0bbad6c5e0dd" providerId="ADAL" clId="{9C8C1255-F3E3-43C2-B2AD-132BDC2E6254}" dt="2025-09-08T21:12:29.394" v="1717" actId="20577"/>
        <pc:sldMkLst>
          <pc:docMk/>
          <pc:sldMk cId="923286873" sldId="268"/>
        </pc:sldMkLst>
        <pc:spChg chg="mod">
          <ac:chgData name="FRANKO BUNETA" userId="5e63b81a-7e8b-41d3-be70-0bbad6c5e0dd" providerId="ADAL" clId="{9C8C1255-F3E3-43C2-B2AD-132BDC2E6254}" dt="2025-09-08T20:48:53.632" v="1469" actId="20577"/>
          <ac:spMkLst>
            <pc:docMk/>
            <pc:sldMk cId="923286873" sldId="268"/>
            <ac:spMk id="2" creationId="{F058D58A-BABA-4737-784B-F5F5F5B3679A}"/>
          </ac:spMkLst>
        </pc:spChg>
        <pc:spChg chg="add del mod">
          <ac:chgData name="FRANKO BUNETA" userId="5e63b81a-7e8b-41d3-be70-0bbad6c5e0dd" providerId="ADAL" clId="{9C8C1255-F3E3-43C2-B2AD-132BDC2E6254}" dt="2025-09-08T20:48:57.886" v="1472"/>
          <ac:spMkLst>
            <pc:docMk/>
            <pc:sldMk cId="923286873" sldId="268"/>
            <ac:spMk id="3" creationId="{925B90A6-DFDA-D22C-BDD4-673121D1A7CE}"/>
          </ac:spMkLst>
        </pc:spChg>
        <pc:spChg chg="add mod">
          <ac:chgData name="FRANKO BUNETA" userId="5e63b81a-7e8b-41d3-be70-0bbad6c5e0dd" providerId="ADAL" clId="{9C8C1255-F3E3-43C2-B2AD-132BDC2E6254}" dt="2025-09-08T20:47:36.926" v="1427"/>
          <ac:spMkLst>
            <pc:docMk/>
            <pc:sldMk cId="923286873" sldId="268"/>
            <ac:spMk id="4" creationId="{72FD732E-3A08-9654-2941-4EAFD9727CA0}"/>
          </ac:spMkLst>
        </pc:spChg>
        <pc:spChg chg="add mod">
          <ac:chgData name="FRANKO BUNETA" userId="5e63b81a-7e8b-41d3-be70-0bbad6c5e0dd" providerId="ADAL" clId="{9C8C1255-F3E3-43C2-B2AD-132BDC2E6254}" dt="2025-09-08T21:12:29.394" v="1717" actId="20577"/>
          <ac:spMkLst>
            <pc:docMk/>
            <pc:sldMk cId="923286873" sldId="268"/>
            <ac:spMk id="5" creationId="{34E923E1-8073-F852-0938-8DD46F401B6F}"/>
          </ac:spMkLst>
        </pc:spChg>
      </pc:sldChg>
      <pc:sldChg chg="new del">
        <pc:chgData name="FRANKO BUNETA" userId="5e63b81a-7e8b-41d3-be70-0bbad6c5e0dd" providerId="ADAL" clId="{9C8C1255-F3E3-43C2-B2AD-132BDC2E6254}" dt="2025-09-08T20:46:21.625" v="1345" actId="47"/>
        <pc:sldMkLst>
          <pc:docMk/>
          <pc:sldMk cId="3836223303" sldId="269"/>
        </pc:sldMkLst>
      </pc:sldChg>
      <pc:sldChg chg="modSp new mod">
        <pc:chgData name="FRANKO BUNETA" userId="5e63b81a-7e8b-41d3-be70-0bbad6c5e0dd" providerId="ADAL" clId="{9C8C1255-F3E3-43C2-B2AD-132BDC2E6254}" dt="2025-09-08T20:46:30.089" v="1381" actId="20577"/>
        <pc:sldMkLst>
          <pc:docMk/>
          <pc:sldMk cId="2238645494" sldId="270"/>
        </pc:sldMkLst>
        <pc:spChg chg="mod">
          <ac:chgData name="FRANKO BUNETA" userId="5e63b81a-7e8b-41d3-be70-0bbad6c5e0dd" providerId="ADAL" clId="{9C8C1255-F3E3-43C2-B2AD-132BDC2E6254}" dt="2025-09-08T20:46:30.089" v="1381" actId="20577"/>
          <ac:spMkLst>
            <pc:docMk/>
            <pc:sldMk cId="2238645494" sldId="270"/>
            <ac:spMk id="2" creationId="{EC2E9789-44D3-89B3-FFB9-4A3272C49E26}"/>
          </ac:spMkLst>
        </pc:spChg>
      </pc:sldChg>
      <pc:sldChg chg="modSp add mod">
        <pc:chgData name="FRANKO BUNETA" userId="5e63b81a-7e8b-41d3-be70-0bbad6c5e0dd" providerId="ADAL" clId="{9C8C1255-F3E3-43C2-B2AD-132BDC2E6254}" dt="2025-09-08T20:46:41.768" v="1396" actId="20577"/>
        <pc:sldMkLst>
          <pc:docMk/>
          <pc:sldMk cId="111746937" sldId="271"/>
        </pc:sldMkLst>
        <pc:spChg chg="mod">
          <ac:chgData name="FRANKO BUNETA" userId="5e63b81a-7e8b-41d3-be70-0bbad6c5e0dd" providerId="ADAL" clId="{9C8C1255-F3E3-43C2-B2AD-132BDC2E6254}" dt="2025-09-08T20:46:41.768" v="1396" actId="20577"/>
          <ac:spMkLst>
            <pc:docMk/>
            <pc:sldMk cId="111746937" sldId="271"/>
            <ac:spMk id="2" creationId="{6EC429FC-7CBD-5D6B-1349-CEF6E38A564D}"/>
          </ac:spMkLst>
        </pc:spChg>
      </pc:sldChg>
      <pc:sldChg chg="modSp add mod">
        <pc:chgData name="FRANKO BUNETA" userId="5e63b81a-7e8b-41d3-be70-0bbad6c5e0dd" providerId="ADAL" clId="{9C8C1255-F3E3-43C2-B2AD-132BDC2E6254}" dt="2025-09-08T20:46:56.673" v="1425" actId="20577"/>
        <pc:sldMkLst>
          <pc:docMk/>
          <pc:sldMk cId="3110699683" sldId="272"/>
        </pc:sldMkLst>
        <pc:spChg chg="mod">
          <ac:chgData name="FRANKO BUNETA" userId="5e63b81a-7e8b-41d3-be70-0bbad6c5e0dd" providerId="ADAL" clId="{9C8C1255-F3E3-43C2-B2AD-132BDC2E6254}" dt="2025-09-08T20:46:56.673" v="1425" actId="20577"/>
          <ac:spMkLst>
            <pc:docMk/>
            <pc:sldMk cId="3110699683" sldId="272"/>
            <ac:spMk id="2" creationId="{E1C3E29E-54F6-21CE-9728-0F254B972D3C}"/>
          </ac:spMkLst>
        </pc:spChg>
      </pc:sldChg>
      <pc:sldChg chg="addSp delSp modSp new mod setBg">
        <pc:chgData name="FRANKO BUNETA" userId="5e63b81a-7e8b-41d3-be70-0bbad6c5e0dd" providerId="ADAL" clId="{9C8C1255-F3E3-43C2-B2AD-132BDC2E6254}" dt="2025-09-08T20:52:17.443" v="1665" actId="26606"/>
        <pc:sldMkLst>
          <pc:docMk/>
          <pc:sldMk cId="3399894438" sldId="273"/>
        </pc:sldMkLst>
        <pc:spChg chg="del mod">
          <ac:chgData name="FRANKO BUNETA" userId="5e63b81a-7e8b-41d3-be70-0bbad6c5e0dd" providerId="ADAL" clId="{9C8C1255-F3E3-43C2-B2AD-132BDC2E6254}" dt="2025-09-08T20:52:17.443" v="1665" actId="26606"/>
          <ac:spMkLst>
            <pc:docMk/>
            <pc:sldMk cId="3399894438" sldId="273"/>
            <ac:spMk id="2" creationId="{426A1223-A310-70FE-147E-4507DD8CCA3C}"/>
          </ac:spMkLst>
        </pc:spChg>
        <pc:spChg chg="del">
          <ac:chgData name="FRANKO BUNETA" userId="5e63b81a-7e8b-41d3-be70-0bbad6c5e0dd" providerId="ADAL" clId="{9C8C1255-F3E3-43C2-B2AD-132BDC2E6254}" dt="2025-09-08T20:52:17.443" v="1665" actId="26606"/>
          <ac:spMkLst>
            <pc:docMk/>
            <pc:sldMk cId="3399894438" sldId="273"/>
            <ac:spMk id="3" creationId="{B04C2DA0-CCB1-66E9-C915-BDB69A2DFC0C}"/>
          </ac:spMkLst>
        </pc:spChg>
        <pc:picChg chg="add mod">
          <ac:chgData name="FRANKO BUNETA" userId="5e63b81a-7e8b-41d3-be70-0bbad6c5e0dd" providerId="ADAL" clId="{9C8C1255-F3E3-43C2-B2AD-132BDC2E6254}" dt="2025-09-08T20:52:17.443" v="1665" actId="26606"/>
          <ac:picMkLst>
            <pc:docMk/>
            <pc:sldMk cId="3399894438" sldId="273"/>
            <ac:picMk id="5" creationId="{92498E67-A98D-D054-A4BE-71EBCBFA0CB1}"/>
          </ac:picMkLst>
        </pc:picChg>
      </pc:sldChg>
      <pc:sldChg chg="addSp delSp modSp new mod setBg">
        <pc:chgData name="FRANKO BUNETA" userId="5e63b81a-7e8b-41d3-be70-0bbad6c5e0dd" providerId="ADAL" clId="{9C8C1255-F3E3-43C2-B2AD-132BDC2E6254}" dt="2025-09-09T11:46:41.049" v="1957" actId="26606"/>
        <pc:sldMkLst>
          <pc:docMk/>
          <pc:sldMk cId="3154133098" sldId="274"/>
        </pc:sldMkLst>
        <pc:spChg chg="mod">
          <ac:chgData name="FRANKO BUNETA" userId="5e63b81a-7e8b-41d3-be70-0bbad6c5e0dd" providerId="ADAL" clId="{9C8C1255-F3E3-43C2-B2AD-132BDC2E6254}" dt="2025-09-09T11:46:41.049" v="1957" actId="26606"/>
          <ac:spMkLst>
            <pc:docMk/>
            <pc:sldMk cId="3154133098" sldId="274"/>
            <ac:spMk id="2" creationId="{7DD8CDF1-17DC-EE16-A3F4-424FB381A2B6}"/>
          </ac:spMkLst>
        </pc:spChg>
        <pc:spChg chg="del">
          <ac:chgData name="FRANKO BUNETA" userId="5e63b81a-7e8b-41d3-be70-0bbad6c5e0dd" providerId="ADAL" clId="{9C8C1255-F3E3-43C2-B2AD-132BDC2E6254}" dt="2025-09-08T20:53:25.181" v="1687" actId="26606"/>
          <ac:spMkLst>
            <pc:docMk/>
            <pc:sldMk cId="3154133098" sldId="274"/>
            <ac:spMk id="3" creationId="{E19A672C-20E6-C2D9-855D-4141C1A97712}"/>
          </ac:spMkLst>
        </pc:spChg>
        <pc:spChg chg="add del">
          <ac:chgData name="FRANKO BUNETA" userId="5e63b81a-7e8b-41d3-be70-0bbad6c5e0dd" providerId="ADAL" clId="{9C8C1255-F3E3-43C2-B2AD-132BDC2E6254}" dt="2025-09-09T11:46:41.049" v="1957" actId="26606"/>
          <ac:spMkLst>
            <pc:docMk/>
            <pc:sldMk cId="3154133098" sldId="274"/>
            <ac:spMk id="10" creationId="{D4771268-CB57-404A-9271-370EB28F6090}"/>
          </ac:spMkLst>
        </pc:spChg>
        <pc:spChg chg="add">
          <ac:chgData name="FRANKO BUNETA" userId="5e63b81a-7e8b-41d3-be70-0bbad6c5e0dd" providerId="ADAL" clId="{9C8C1255-F3E3-43C2-B2AD-132BDC2E6254}" dt="2025-09-09T11:46:41.049" v="1957" actId="26606"/>
          <ac:spMkLst>
            <pc:docMk/>
            <pc:sldMk cId="3154133098" sldId="274"/>
            <ac:spMk id="15" creationId="{6753252F-4873-4F63-801D-CC719279A7D5}"/>
          </ac:spMkLst>
        </pc:spChg>
        <pc:spChg chg="add">
          <ac:chgData name="FRANKO BUNETA" userId="5e63b81a-7e8b-41d3-be70-0bbad6c5e0dd" providerId="ADAL" clId="{9C8C1255-F3E3-43C2-B2AD-132BDC2E6254}" dt="2025-09-09T11:46:41.049" v="1957" actId="26606"/>
          <ac:spMkLst>
            <pc:docMk/>
            <pc:sldMk cId="3154133098" sldId="274"/>
            <ac:spMk id="17" creationId="{047C8CCB-F95D-4249-92DD-651249D3535A}"/>
          </ac:spMkLst>
        </pc:spChg>
        <pc:picChg chg="add mod">
          <ac:chgData name="FRANKO BUNETA" userId="5e63b81a-7e8b-41d3-be70-0bbad6c5e0dd" providerId="ADAL" clId="{9C8C1255-F3E3-43C2-B2AD-132BDC2E6254}" dt="2025-09-09T11:46:41.049" v="1957" actId="26606"/>
          <ac:picMkLst>
            <pc:docMk/>
            <pc:sldMk cId="3154133098" sldId="274"/>
            <ac:picMk id="5" creationId="{C7D27005-BA1A-105F-FE0D-45D3DC2D6A29}"/>
          </ac:picMkLst>
        </pc:picChg>
      </pc:sldChg>
      <pc:sldChg chg="addSp delSp modSp new mod setBg">
        <pc:chgData name="FRANKO BUNETA" userId="5e63b81a-7e8b-41d3-be70-0bbad6c5e0dd" providerId="ADAL" clId="{9C8C1255-F3E3-43C2-B2AD-132BDC2E6254}" dt="2025-09-09T11:46:35.483" v="1956" actId="404"/>
        <pc:sldMkLst>
          <pc:docMk/>
          <pc:sldMk cId="2588052281" sldId="275"/>
        </pc:sldMkLst>
        <pc:spChg chg="mod">
          <ac:chgData name="FRANKO BUNETA" userId="5e63b81a-7e8b-41d3-be70-0bbad6c5e0dd" providerId="ADAL" clId="{9C8C1255-F3E3-43C2-B2AD-132BDC2E6254}" dt="2025-09-09T11:46:35.483" v="1956" actId="404"/>
          <ac:spMkLst>
            <pc:docMk/>
            <pc:sldMk cId="2588052281" sldId="275"/>
            <ac:spMk id="2" creationId="{EBF7CF29-8AA4-6EFA-4F46-630D8D8E547F}"/>
          </ac:spMkLst>
        </pc:spChg>
        <pc:spChg chg="del">
          <ac:chgData name="FRANKO BUNETA" userId="5e63b81a-7e8b-41d3-be70-0bbad6c5e0dd" providerId="ADAL" clId="{9C8C1255-F3E3-43C2-B2AD-132BDC2E6254}" dt="2025-09-09T06:05:00.190" v="1738" actId="478"/>
          <ac:spMkLst>
            <pc:docMk/>
            <pc:sldMk cId="2588052281" sldId="275"/>
            <ac:spMk id="3" creationId="{645988F1-F8BB-E00F-382D-A7411D095DD9}"/>
          </ac:spMkLst>
        </pc:spChg>
        <pc:spChg chg="add del">
          <ac:chgData name="FRANKO BUNETA" userId="5e63b81a-7e8b-41d3-be70-0bbad6c5e0dd" providerId="ADAL" clId="{9C8C1255-F3E3-43C2-B2AD-132BDC2E6254}" dt="2025-09-09T11:46:27.856" v="1954" actId="26606"/>
          <ac:spMkLst>
            <pc:docMk/>
            <pc:sldMk cId="2588052281" sldId="275"/>
            <ac:spMk id="10" creationId="{D4771268-CB57-404A-9271-370EB28F6090}"/>
          </ac:spMkLst>
        </pc:spChg>
        <pc:spChg chg="add">
          <ac:chgData name="FRANKO BUNETA" userId="5e63b81a-7e8b-41d3-be70-0bbad6c5e0dd" providerId="ADAL" clId="{9C8C1255-F3E3-43C2-B2AD-132BDC2E6254}" dt="2025-09-09T11:46:27.856" v="1954" actId="26606"/>
          <ac:spMkLst>
            <pc:docMk/>
            <pc:sldMk cId="2588052281" sldId="275"/>
            <ac:spMk id="15" creationId="{6753252F-4873-4F63-801D-CC719279A7D5}"/>
          </ac:spMkLst>
        </pc:spChg>
        <pc:spChg chg="add">
          <ac:chgData name="FRANKO BUNETA" userId="5e63b81a-7e8b-41d3-be70-0bbad6c5e0dd" providerId="ADAL" clId="{9C8C1255-F3E3-43C2-B2AD-132BDC2E6254}" dt="2025-09-09T11:46:27.856" v="1954" actId="26606"/>
          <ac:spMkLst>
            <pc:docMk/>
            <pc:sldMk cId="2588052281" sldId="275"/>
            <ac:spMk id="17" creationId="{047C8CCB-F95D-4249-92DD-651249D3535A}"/>
          </ac:spMkLst>
        </pc:spChg>
        <pc:picChg chg="add mod">
          <ac:chgData name="FRANKO BUNETA" userId="5e63b81a-7e8b-41d3-be70-0bbad6c5e0dd" providerId="ADAL" clId="{9C8C1255-F3E3-43C2-B2AD-132BDC2E6254}" dt="2025-09-09T11:46:27.856" v="1954" actId="26606"/>
          <ac:picMkLst>
            <pc:docMk/>
            <pc:sldMk cId="2588052281" sldId="275"/>
            <ac:picMk id="5" creationId="{97E20CA8-7521-12EF-A0D1-F531BE0CE4A8}"/>
          </ac:picMkLst>
        </pc:picChg>
      </pc:sldChg>
      <pc:sldChg chg="addSp delSp modSp new mod setBg">
        <pc:chgData name="FRANKO BUNETA" userId="5e63b81a-7e8b-41d3-be70-0bbad6c5e0dd" providerId="ADAL" clId="{9C8C1255-F3E3-43C2-B2AD-132BDC2E6254}" dt="2025-09-09T06:10:56.584" v="1800" actId="404"/>
        <pc:sldMkLst>
          <pc:docMk/>
          <pc:sldMk cId="3192871216" sldId="276"/>
        </pc:sldMkLst>
        <pc:spChg chg="mod">
          <ac:chgData name="FRANKO BUNETA" userId="5e63b81a-7e8b-41d3-be70-0bbad6c5e0dd" providerId="ADAL" clId="{9C8C1255-F3E3-43C2-B2AD-132BDC2E6254}" dt="2025-09-09T06:10:56.584" v="1800" actId="404"/>
          <ac:spMkLst>
            <pc:docMk/>
            <pc:sldMk cId="3192871216" sldId="276"/>
            <ac:spMk id="2" creationId="{E841BB5D-5ABC-4AA9-D3E6-DE0FAC9696C8}"/>
          </ac:spMkLst>
        </pc:spChg>
        <pc:spChg chg="del">
          <ac:chgData name="FRANKO BUNETA" userId="5e63b81a-7e8b-41d3-be70-0bbad6c5e0dd" providerId="ADAL" clId="{9C8C1255-F3E3-43C2-B2AD-132BDC2E6254}" dt="2025-09-09T06:08:26.381" v="1791" actId="26606"/>
          <ac:spMkLst>
            <pc:docMk/>
            <pc:sldMk cId="3192871216" sldId="276"/>
            <ac:spMk id="3" creationId="{648F9D5B-AA1C-44F0-0963-D9D46FE4D7D0}"/>
          </ac:spMkLst>
        </pc:spChg>
        <pc:spChg chg="add del mod">
          <ac:chgData name="FRANKO BUNETA" userId="5e63b81a-7e8b-41d3-be70-0bbad6c5e0dd" providerId="ADAL" clId="{9C8C1255-F3E3-43C2-B2AD-132BDC2E6254}" dt="2025-09-09T06:10:51.745" v="1798" actId="26606"/>
          <ac:spMkLst>
            <pc:docMk/>
            <pc:sldMk cId="3192871216" sldId="276"/>
            <ac:spMk id="7" creationId="{78F1DB22-DE9E-953B-D9CE-A4B8ED921336}"/>
          </ac:spMkLst>
        </pc:spChg>
        <pc:spChg chg="add del">
          <ac:chgData name="FRANKO BUNETA" userId="5e63b81a-7e8b-41d3-be70-0bbad6c5e0dd" providerId="ADAL" clId="{9C8C1255-F3E3-43C2-B2AD-132BDC2E6254}" dt="2025-09-09T06:10:51.745" v="1798" actId="26606"/>
          <ac:spMkLst>
            <pc:docMk/>
            <pc:sldMk cId="3192871216" sldId="276"/>
            <ac:spMk id="10" creationId="{6753252F-4873-4F63-801D-CC719279A7D5}"/>
          </ac:spMkLst>
        </pc:spChg>
        <pc:spChg chg="add del">
          <ac:chgData name="FRANKO BUNETA" userId="5e63b81a-7e8b-41d3-be70-0bbad6c5e0dd" providerId="ADAL" clId="{9C8C1255-F3E3-43C2-B2AD-132BDC2E6254}" dt="2025-09-09T06:10:51.745" v="1798" actId="26606"/>
          <ac:spMkLst>
            <pc:docMk/>
            <pc:sldMk cId="3192871216" sldId="276"/>
            <ac:spMk id="12" creationId="{047C8CCB-F95D-4249-92DD-651249D3535A}"/>
          </ac:spMkLst>
        </pc:spChg>
        <pc:spChg chg="add">
          <ac:chgData name="FRANKO BUNETA" userId="5e63b81a-7e8b-41d3-be70-0bbad6c5e0dd" providerId="ADAL" clId="{9C8C1255-F3E3-43C2-B2AD-132BDC2E6254}" dt="2025-09-09T06:10:51.745" v="1798" actId="26606"/>
          <ac:spMkLst>
            <pc:docMk/>
            <pc:sldMk cId="3192871216" sldId="276"/>
            <ac:spMk id="17" creationId="{6753252F-4873-4F63-801D-CC719279A7D5}"/>
          </ac:spMkLst>
        </pc:spChg>
        <pc:spChg chg="add">
          <ac:chgData name="FRANKO BUNETA" userId="5e63b81a-7e8b-41d3-be70-0bbad6c5e0dd" providerId="ADAL" clId="{9C8C1255-F3E3-43C2-B2AD-132BDC2E6254}" dt="2025-09-09T06:10:51.745" v="1798" actId="26606"/>
          <ac:spMkLst>
            <pc:docMk/>
            <pc:sldMk cId="3192871216" sldId="276"/>
            <ac:spMk id="19" creationId="{047C8CCB-F95D-4249-92DD-651249D3535A}"/>
          </ac:spMkLst>
        </pc:spChg>
        <pc:picChg chg="add del mod">
          <ac:chgData name="FRANKO BUNETA" userId="5e63b81a-7e8b-41d3-be70-0bbad6c5e0dd" providerId="ADAL" clId="{9C8C1255-F3E3-43C2-B2AD-132BDC2E6254}" dt="2025-09-09T06:10:48.700" v="1796" actId="478"/>
          <ac:picMkLst>
            <pc:docMk/>
            <pc:sldMk cId="3192871216" sldId="276"/>
            <ac:picMk id="5" creationId="{6B40C614-3EF8-8456-F077-8471A9376643}"/>
          </ac:picMkLst>
        </pc:picChg>
        <pc:picChg chg="add mod">
          <ac:chgData name="FRANKO BUNETA" userId="5e63b81a-7e8b-41d3-be70-0bbad6c5e0dd" providerId="ADAL" clId="{9C8C1255-F3E3-43C2-B2AD-132BDC2E6254}" dt="2025-09-09T06:10:51.745" v="1798" actId="26606"/>
          <ac:picMkLst>
            <pc:docMk/>
            <pc:sldMk cId="3192871216" sldId="276"/>
            <ac:picMk id="9" creationId="{A5DF26B8-4061-FA5E-9100-ED635C0324A7}"/>
          </ac:picMkLst>
        </pc:picChg>
      </pc:sldChg>
      <pc:sldChg chg="addSp delSp modSp add mod">
        <pc:chgData name="FRANKO BUNETA" userId="5e63b81a-7e8b-41d3-be70-0bbad6c5e0dd" providerId="ADAL" clId="{9C8C1255-F3E3-43C2-B2AD-132BDC2E6254}" dt="2025-09-09T11:32:49.353" v="1846" actId="20577"/>
        <pc:sldMkLst>
          <pc:docMk/>
          <pc:sldMk cId="1810759588" sldId="277"/>
        </pc:sldMkLst>
        <pc:spChg chg="del mod">
          <ac:chgData name="FRANKO BUNETA" userId="5e63b81a-7e8b-41d3-be70-0bbad6c5e0dd" providerId="ADAL" clId="{9C8C1255-F3E3-43C2-B2AD-132BDC2E6254}" dt="2025-09-09T11:32:40.559" v="1814" actId="478"/>
          <ac:spMkLst>
            <pc:docMk/>
            <pc:sldMk cId="1810759588" sldId="277"/>
            <ac:spMk id="2" creationId="{6C9DDCC8-C147-3F59-6598-663D5116764F}"/>
          </ac:spMkLst>
        </pc:spChg>
        <pc:spChg chg="add mod">
          <ac:chgData name="FRANKO BUNETA" userId="5e63b81a-7e8b-41d3-be70-0bbad6c5e0dd" providerId="ADAL" clId="{9C8C1255-F3E3-43C2-B2AD-132BDC2E6254}" dt="2025-09-09T11:32:49.353" v="1846" actId="20577"/>
          <ac:spMkLst>
            <pc:docMk/>
            <pc:sldMk cId="1810759588" sldId="277"/>
            <ac:spMk id="5" creationId="{BA603445-ED97-C454-FA99-D2E871281224}"/>
          </ac:spMkLst>
        </pc:spChg>
      </pc:sldChg>
      <pc:sldChg chg="modSp add mod">
        <pc:chgData name="FRANKO BUNETA" userId="5e63b81a-7e8b-41d3-be70-0bbad6c5e0dd" providerId="ADAL" clId="{9C8C1255-F3E3-43C2-B2AD-132BDC2E6254}" dt="2025-09-09T11:33:16.576" v="1887" actId="20577"/>
        <pc:sldMkLst>
          <pc:docMk/>
          <pc:sldMk cId="550415905" sldId="278"/>
        </pc:sldMkLst>
        <pc:spChg chg="mod">
          <ac:chgData name="FRANKO BUNETA" userId="5e63b81a-7e8b-41d3-be70-0bbad6c5e0dd" providerId="ADAL" clId="{9C8C1255-F3E3-43C2-B2AD-132BDC2E6254}" dt="2025-09-09T11:33:16.576" v="1887" actId="20577"/>
          <ac:spMkLst>
            <pc:docMk/>
            <pc:sldMk cId="550415905" sldId="278"/>
            <ac:spMk id="5" creationId="{07F53571-D6EF-8C04-0FAB-980EB1E48CBB}"/>
          </ac:spMkLst>
        </pc:spChg>
      </pc:sldChg>
      <pc:sldChg chg="modSp add mod ord">
        <pc:chgData name="FRANKO BUNETA" userId="5e63b81a-7e8b-41d3-be70-0bbad6c5e0dd" providerId="ADAL" clId="{9C8C1255-F3E3-43C2-B2AD-132BDC2E6254}" dt="2025-09-09T11:34:00.640" v="1891"/>
        <pc:sldMkLst>
          <pc:docMk/>
          <pc:sldMk cId="2356824183" sldId="279"/>
        </pc:sldMkLst>
        <pc:spChg chg="mod">
          <ac:chgData name="FRANKO BUNETA" userId="5e63b81a-7e8b-41d3-be70-0bbad6c5e0dd" providerId="ADAL" clId="{9C8C1255-F3E3-43C2-B2AD-132BDC2E6254}" dt="2025-09-09T11:33:52.125" v="1889"/>
          <ac:spMkLst>
            <pc:docMk/>
            <pc:sldMk cId="2356824183" sldId="279"/>
            <ac:spMk id="5" creationId="{17DF0C19-5ABD-E82F-7F4D-50C9A874C5C5}"/>
          </ac:spMkLst>
        </pc:spChg>
      </pc:sldChg>
      <pc:sldChg chg="addSp delSp modSp new mod setBg">
        <pc:chgData name="FRANKO BUNETA" userId="5e63b81a-7e8b-41d3-be70-0bbad6c5e0dd" providerId="ADAL" clId="{9C8C1255-F3E3-43C2-B2AD-132BDC2E6254}" dt="2025-09-09T11:44:29.736" v="1921" actId="21"/>
        <pc:sldMkLst>
          <pc:docMk/>
          <pc:sldMk cId="1063314903" sldId="280"/>
        </pc:sldMkLst>
        <pc:spChg chg="mod">
          <ac:chgData name="FRANKO BUNETA" userId="5e63b81a-7e8b-41d3-be70-0bbad6c5e0dd" providerId="ADAL" clId="{9C8C1255-F3E3-43C2-B2AD-132BDC2E6254}" dt="2025-09-09T11:43:12.133" v="1915" actId="26606"/>
          <ac:spMkLst>
            <pc:docMk/>
            <pc:sldMk cId="1063314903" sldId="280"/>
            <ac:spMk id="2" creationId="{3EAD072D-4493-3E51-6506-D5213971893C}"/>
          </ac:spMkLst>
        </pc:spChg>
        <pc:spChg chg="del">
          <ac:chgData name="FRANKO BUNETA" userId="5e63b81a-7e8b-41d3-be70-0bbad6c5e0dd" providerId="ADAL" clId="{9C8C1255-F3E3-43C2-B2AD-132BDC2E6254}" dt="2025-09-09T11:43:12.133" v="1915" actId="26606"/>
          <ac:spMkLst>
            <pc:docMk/>
            <pc:sldMk cId="1063314903" sldId="280"/>
            <ac:spMk id="3" creationId="{F5FA5DF2-5848-08AD-3C92-A35E96732243}"/>
          </ac:spMkLst>
        </pc:spChg>
        <pc:spChg chg="add">
          <ac:chgData name="FRANKO BUNETA" userId="5e63b81a-7e8b-41d3-be70-0bbad6c5e0dd" providerId="ADAL" clId="{9C8C1255-F3E3-43C2-B2AD-132BDC2E6254}" dt="2025-09-09T11:43:12.133" v="1915" actId="26606"/>
          <ac:spMkLst>
            <pc:docMk/>
            <pc:sldMk cId="1063314903" sldId="280"/>
            <ac:spMk id="10" creationId="{6753252F-4873-4F63-801D-CC719279A7D5}"/>
          </ac:spMkLst>
        </pc:spChg>
        <pc:spChg chg="add">
          <ac:chgData name="FRANKO BUNETA" userId="5e63b81a-7e8b-41d3-be70-0bbad6c5e0dd" providerId="ADAL" clId="{9C8C1255-F3E3-43C2-B2AD-132BDC2E6254}" dt="2025-09-09T11:43:12.133" v="1915" actId="26606"/>
          <ac:spMkLst>
            <pc:docMk/>
            <pc:sldMk cId="1063314903" sldId="280"/>
            <ac:spMk id="12" creationId="{047C8CCB-F95D-4249-92DD-651249D3535A}"/>
          </ac:spMkLst>
        </pc:spChg>
        <pc:picChg chg="add mod">
          <ac:chgData name="FRANKO BUNETA" userId="5e63b81a-7e8b-41d3-be70-0bbad6c5e0dd" providerId="ADAL" clId="{9C8C1255-F3E3-43C2-B2AD-132BDC2E6254}" dt="2025-09-09T11:43:12.133" v="1915" actId="26606"/>
          <ac:picMkLst>
            <pc:docMk/>
            <pc:sldMk cId="1063314903" sldId="280"/>
            <ac:picMk id="5" creationId="{E68B2A9E-EE09-981A-DDFD-BFDA72F031DF}"/>
          </ac:picMkLst>
        </pc:picChg>
        <pc:picChg chg="add del">
          <ac:chgData name="FRANKO BUNETA" userId="5e63b81a-7e8b-41d3-be70-0bbad6c5e0dd" providerId="ADAL" clId="{9C8C1255-F3E3-43C2-B2AD-132BDC2E6254}" dt="2025-09-09T11:44:29.736" v="1921" actId="21"/>
          <ac:picMkLst>
            <pc:docMk/>
            <pc:sldMk cId="1063314903" sldId="280"/>
            <ac:picMk id="7" creationId="{DBF19F50-A845-4DFA-2A73-CFDACB0B8325}"/>
          </ac:picMkLst>
        </pc:picChg>
      </pc:sldChg>
      <pc:sldChg chg="addSp delSp modSp new mod setBg">
        <pc:chgData name="FRANKO BUNETA" userId="5e63b81a-7e8b-41d3-be70-0bbad6c5e0dd" providerId="ADAL" clId="{9C8C1255-F3E3-43C2-B2AD-132BDC2E6254}" dt="2025-09-09T11:45:23.960" v="1942" actId="14100"/>
        <pc:sldMkLst>
          <pc:docMk/>
          <pc:sldMk cId="985827326" sldId="281"/>
        </pc:sldMkLst>
        <pc:spChg chg="mod">
          <ac:chgData name="FRANKO BUNETA" userId="5e63b81a-7e8b-41d3-be70-0bbad6c5e0dd" providerId="ADAL" clId="{9C8C1255-F3E3-43C2-B2AD-132BDC2E6254}" dt="2025-09-09T11:44:39.544" v="1937" actId="26606"/>
          <ac:spMkLst>
            <pc:docMk/>
            <pc:sldMk cId="985827326" sldId="281"/>
            <ac:spMk id="2" creationId="{C3EA7BE9-4BB2-C5BF-B163-3AAF9EA59DAD}"/>
          </ac:spMkLst>
        </pc:spChg>
        <pc:spChg chg="del">
          <ac:chgData name="FRANKO BUNETA" userId="5e63b81a-7e8b-41d3-be70-0bbad6c5e0dd" providerId="ADAL" clId="{9C8C1255-F3E3-43C2-B2AD-132BDC2E6254}" dt="2025-09-09T11:44:37.383" v="1936"/>
          <ac:spMkLst>
            <pc:docMk/>
            <pc:sldMk cId="985827326" sldId="281"/>
            <ac:spMk id="3" creationId="{290917D9-609F-E5DD-4C22-863DBBB72D5D}"/>
          </ac:spMkLst>
        </pc:spChg>
        <pc:spChg chg="add">
          <ac:chgData name="FRANKO BUNETA" userId="5e63b81a-7e8b-41d3-be70-0bbad6c5e0dd" providerId="ADAL" clId="{9C8C1255-F3E3-43C2-B2AD-132BDC2E6254}" dt="2025-09-09T11:44:39.544" v="1937" actId="26606"/>
          <ac:spMkLst>
            <pc:docMk/>
            <pc:sldMk cId="985827326" sldId="281"/>
            <ac:spMk id="12" creationId="{6753252F-4873-4F63-801D-CC719279A7D5}"/>
          </ac:spMkLst>
        </pc:spChg>
        <pc:spChg chg="add">
          <ac:chgData name="FRANKO BUNETA" userId="5e63b81a-7e8b-41d3-be70-0bbad6c5e0dd" providerId="ADAL" clId="{9C8C1255-F3E3-43C2-B2AD-132BDC2E6254}" dt="2025-09-09T11:44:39.544" v="1937" actId="26606"/>
          <ac:spMkLst>
            <pc:docMk/>
            <pc:sldMk cId="985827326" sldId="281"/>
            <ac:spMk id="14" creationId="{047C8CCB-F95D-4249-92DD-651249D3535A}"/>
          </ac:spMkLst>
        </pc:spChg>
        <pc:picChg chg="add mod">
          <ac:chgData name="FRANKO BUNETA" userId="5e63b81a-7e8b-41d3-be70-0bbad6c5e0dd" providerId="ADAL" clId="{9C8C1255-F3E3-43C2-B2AD-132BDC2E6254}" dt="2025-09-09T11:45:18.682" v="1941" actId="1076"/>
          <ac:picMkLst>
            <pc:docMk/>
            <pc:sldMk cId="985827326" sldId="281"/>
            <ac:picMk id="5" creationId="{BDBE20E9-D463-B17E-D1E9-22EE0ABFFD5B}"/>
          </ac:picMkLst>
        </pc:picChg>
        <pc:picChg chg="add mod">
          <ac:chgData name="FRANKO BUNETA" userId="5e63b81a-7e8b-41d3-be70-0bbad6c5e0dd" providerId="ADAL" clId="{9C8C1255-F3E3-43C2-B2AD-132BDC2E6254}" dt="2025-09-09T11:45:23.960" v="1942" actId="14100"/>
          <ac:picMkLst>
            <pc:docMk/>
            <pc:sldMk cId="985827326" sldId="281"/>
            <ac:picMk id="7" creationId="{DBF19F50-A845-4DFA-2A73-CFDACB0B8325}"/>
          </ac:picMkLst>
        </pc:picChg>
      </pc:sldChg>
      <pc:sldChg chg="addSp delSp modSp new mod setBg">
        <pc:chgData name="FRANKO BUNETA" userId="5e63b81a-7e8b-41d3-be70-0bbad6c5e0dd" providerId="ADAL" clId="{9C8C1255-F3E3-43C2-B2AD-132BDC2E6254}" dt="2025-09-09T11:46:19.872" v="1953" actId="26606"/>
        <pc:sldMkLst>
          <pc:docMk/>
          <pc:sldMk cId="1519430882" sldId="282"/>
        </pc:sldMkLst>
        <pc:spChg chg="mod">
          <ac:chgData name="FRANKO BUNETA" userId="5e63b81a-7e8b-41d3-be70-0bbad6c5e0dd" providerId="ADAL" clId="{9C8C1255-F3E3-43C2-B2AD-132BDC2E6254}" dt="2025-09-09T11:46:19.872" v="1953" actId="26606"/>
          <ac:spMkLst>
            <pc:docMk/>
            <pc:sldMk cId="1519430882" sldId="282"/>
            <ac:spMk id="2" creationId="{EBA1ADAE-3913-5D16-1205-E90520D979F2}"/>
          </ac:spMkLst>
        </pc:spChg>
        <pc:spChg chg="del">
          <ac:chgData name="FRANKO BUNETA" userId="5e63b81a-7e8b-41d3-be70-0bbad6c5e0dd" providerId="ADAL" clId="{9C8C1255-F3E3-43C2-B2AD-132BDC2E6254}" dt="2025-09-09T11:46:19.872" v="1953" actId="26606"/>
          <ac:spMkLst>
            <pc:docMk/>
            <pc:sldMk cId="1519430882" sldId="282"/>
            <ac:spMk id="3" creationId="{AF628566-54A1-0F63-FDDE-F02799613D3A}"/>
          </ac:spMkLst>
        </pc:spChg>
        <pc:spChg chg="add">
          <ac:chgData name="FRANKO BUNETA" userId="5e63b81a-7e8b-41d3-be70-0bbad6c5e0dd" providerId="ADAL" clId="{9C8C1255-F3E3-43C2-B2AD-132BDC2E6254}" dt="2025-09-09T11:46:19.872" v="1953" actId="26606"/>
          <ac:spMkLst>
            <pc:docMk/>
            <pc:sldMk cId="1519430882" sldId="282"/>
            <ac:spMk id="10" creationId="{6753252F-4873-4F63-801D-CC719279A7D5}"/>
          </ac:spMkLst>
        </pc:spChg>
        <pc:spChg chg="add">
          <ac:chgData name="FRANKO BUNETA" userId="5e63b81a-7e8b-41d3-be70-0bbad6c5e0dd" providerId="ADAL" clId="{9C8C1255-F3E3-43C2-B2AD-132BDC2E6254}" dt="2025-09-09T11:46:19.872" v="1953" actId="26606"/>
          <ac:spMkLst>
            <pc:docMk/>
            <pc:sldMk cId="1519430882" sldId="282"/>
            <ac:spMk id="12" creationId="{047C8CCB-F95D-4249-92DD-651249D3535A}"/>
          </ac:spMkLst>
        </pc:spChg>
        <pc:picChg chg="add mod">
          <ac:chgData name="FRANKO BUNETA" userId="5e63b81a-7e8b-41d3-be70-0bbad6c5e0dd" providerId="ADAL" clId="{9C8C1255-F3E3-43C2-B2AD-132BDC2E6254}" dt="2025-09-09T11:46:19.872" v="1953" actId="26606"/>
          <ac:picMkLst>
            <pc:docMk/>
            <pc:sldMk cId="1519430882" sldId="282"/>
            <ac:picMk id="5" creationId="{74CA4B90-DFAB-9D9D-CE1F-5B4CEE5D26BE}"/>
          </ac:picMkLst>
        </pc:picChg>
      </pc:sldChg>
      <pc:sldChg chg="addSp delSp modSp new mod setBg">
        <pc:chgData name="FRANKO BUNETA" userId="5e63b81a-7e8b-41d3-be70-0bbad6c5e0dd" providerId="ADAL" clId="{9C8C1255-F3E3-43C2-B2AD-132BDC2E6254}" dt="2025-09-09T11:49:15.245" v="1995" actId="14100"/>
        <pc:sldMkLst>
          <pc:docMk/>
          <pc:sldMk cId="2539229265" sldId="283"/>
        </pc:sldMkLst>
        <pc:spChg chg="mod">
          <ac:chgData name="FRANKO BUNETA" userId="5e63b81a-7e8b-41d3-be70-0bbad6c5e0dd" providerId="ADAL" clId="{9C8C1255-F3E3-43C2-B2AD-132BDC2E6254}" dt="2025-09-09T11:49:15.245" v="1995" actId="14100"/>
          <ac:spMkLst>
            <pc:docMk/>
            <pc:sldMk cId="2539229265" sldId="283"/>
            <ac:spMk id="2" creationId="{30744CD6-FF7E-78D9-6729-78DB44D35B19}"/>
          </ac:spMkLst>
        </pc:spChg>
        <pc:spChg chg="del mod ord">
          <ac:chgData name="FRANKO BUNETA" userId="5e63b81a-7e8b-41d3-be70-0bbad6c5e0dd" providerId="ADAL" clId="{9C8C1255-F3E3-43C2-B2AD-132BDC2E6254}" dt="2025-09-09T11:49:02.703" v="1993" actId="478"/>
          <ac:spMkLst>
            <pc:docMk/>
            <pc:sldMk cId="2539229265" sldId="283"/>
            <ac:spMk id="3" creationId="{9B106D2B-9412-E438-0303-9BC59FAC6D6C}"/>
          </ac:spMkLst>
        </pc:spChg>
        <pc:spChg chg="add">
          <ac:chgData name="FRANKO BUNETA" userId="5e63b81a-7e8b-41d3-be70-0bbad6c5e0dd" providerId="ADAL" clId="{9C8C1255-F3E3-43C2-B2AD-132BDC2E6254}" dt="2025-09-09T11:48:32.680" v="1964" actId="26606"/>
          <ac:spMkLst>
            <pc:docMk/>
            <pc:sldMk cId="2539229265" sldId="283"/>
            <ac:spMk id="11" creationId="{C3896A03-3945-419A-B66B-4EE266EDD152}"/>
          </ac:spMkLst>
        </pc:spChg>
        <pc:spChg chg="add">
          <ac:chgData name="FRANKO BUNETA" userId="5e63b81a-7e8b-41d3-be70-0bbad6c5e0dd" providerId="ADAL" clId="{9C8C1255-F3E3-43C2-B2AD-132BDC2E6254}" dt="2025-09-09T11:48:32.680" v="1964" actId="26606"/>
          <ac:spMkLst>
            <pc:docMk/>
            <pc:sldMk cId="2539229265" sldId="283"/>
            <ac:spMk id="13" creationId="{B34F5AD2-EDBD-4BBD-A55C-EAFFD0C7097A}"/>
          </ac:spMkLst>
        </pc:spChg>
        <pc:spChg chg="add">
          <ac:chgData name="FRANKO BUNETA" userId="5e63b81a-7e8b-41d3-be70-0bbad6c5e0dd" providerId="ADAL" clId="{9C8C1255-F3E3-43C2-B2AD-132BDC2E6254}" dt="2025-09-09T11:48:32.680" v="1964" actId="26606"/>
          <ac:spMkLst>
            <pc:docMk/>
            <pc:sldMk cId="2539229265" sldId="283"/>
            <ac:spMk id="15" creationId="{450D3AD2-FA80-415F-A9CE-54D884561CD7}"/>
          </ac:spMkLst>
        </pc:spChg>
        <pc:picChg chg="add mod">
          <ac:chgData name="FRANKO BUNETA" userId="5e63b81a-7e8b-41d3-be70-0bbad6c5e0dd" providerId="ADAL" clId="{9C8C1255-F3E3-43C2-B2AD-132BDC2E6254}" dt="2025-09-09T11:48:42.510" v="1967" actId="14100"/>
          <ac:picMkLst>
            <pc:docMk/>
            <pc:sldMk cId="2539229265" sldId="283"/>
            <ac:picMk id="5" creationId="{4013C609-3E12-FA33-BBA2-78BF906D4697}"/>
          </ac:picMkLst>
        </pc:picChg>
        <pc:picChg chg="add mod">
          <ac:chgData name="FRANKO BUNETA" userId="5e63b81a-7e8b-41d3-be70-0bbad6c5e0dd" providerId="ADAL" clId="{9C8C1255-F3E3-43C2-B2AD-132BDC2E6254}" dt="2025-09-09T11:48:48.391" v="1970" actId="1076"/>
          <ac:picMkLst>
            <pc:docMk/>
            <pc:sldMk cId="2539229265" sldId="283"/>
            <ac:picMk id="6" creationId="{DD752CAD-7BE7-DDE4-200D-4772058B8707}"/>
          </ac:picMkLst>
        </pc:picChg>
      </pc:sldChg>
      <pc:sldChg chg="addSp delSp modSp new mod setBg">
        <pc:chgData name="FRANKO BUNETA" userId="5e63b81a-7e8b-41d3-be70-0bbad6c5e0dd" providerId="ADAL" clId="{9C8C1255-F3E3-43C2-B2AD-132BDC2E6254}" dt="2025-09-09T11:57:14.711" v="2034" actId="26606"/>
        <pc:sldMkLst>
          <pc:docMk/>
          <pc:sldMk cId="3548626832" sldId="284"/>
        </pc:sldMkLst>
        <pc:spChg chg="mod">
          <ac:chgData name="FRANKO BUNETA" userId="5e63b81a-7e8b-41d3-be70-0bbad6c5e0dd" providerId="ADAL" clId="{9C8C1255-F3E3-43C2-B2AD-132BDC2E6254}" dt="2025-09-09T11:55:48.252" v="2029" actId="26606"/>
          <ac:spMkLst>
            <pc:docMk/>
            <pc:sldMk cId="3548626832" sldId="284"/>
            <ac:spMk id="2" creationId="{412A6DD7-770D-B20C-CF01-F28DA3C61235}"/>
          </ac:spMkLst>
        </pc:spChg>
        <pc:spChg chg="del">
          <ac:chgData name="FRANKO BUNETA" userId="5e63b81a-7e8b-41d3-be70-0bbad6c5e0dd" providerId="ADAL" clId="{9C8C1255-F3E3-43C2-B2AD-132BDC2E6254}" dt="2025-09-09T11:55:48.252" v="2029" actId="26606"/>
          <ac:spMkLst>
            <pc:docMk/>
            <pc:sldMk cId="3548626832" sldId="284"/>
            <ac:spMk id="3" creationId="{9792894C-3F46-FAD7-6272-FA1AADBDCB07}"/>
          </ac:spMkLst>
        </pc:spChg>
        <pc:spChg chg="add del mod">
          <ac:chgData name="FRANKO BUNETA" userId="5e63b81a-7e8b-41d3-be70-0bbad6c5e0dd" providerId="ADAL" clId="{9C8C1255-F3E3-43C2-B2AD-132BDC2E6254}" dt="2025-09-09T11:57:14.711" v="2034" actId="26606"/>
          <ac:spMkLst>
            <pc:docMk/>
            <pc:sldMk cId="3548626832" sldId="284"/>
            <ac:spMk id="7" creationId="{14BAFB67-D031-4E7D-8CE0-E59879A5A8A2}"/>
          </ac:spMkLst>
        </pc:spChg>
        <pc:spChg chg="add del">
          <ac:chgData name="FRANKO BUNETA" userId="5e63b81a-7e8b-41d3-be70-0bbad6c5e0dd" providerId="ADAL" clId="{9C8C1255-F3E3-43C2-B2AD-132BDC2E6254}" dt="2025-09-09T11:57:14.711" v="2034" actId="26606"/>
          <ac:spMkLst>
            <pc:docMk/>
            <pc:sldMk cId="3548626832" sldId="284"/>
            <ac:spMk id="10" creationId="{6753252F-4873-4F63-801D-CC719279A7D5}"/>
          </ac:spMkLst>
        </pc:spChg>
        <pc:spChg chg="add del">
          <ac:chgData name="FRANKO BUNETA" userId="5e63b81a-7e8b-41d3-be70-0bbad6c5e0dd" providerId="ADAL" clId="{9C8C1255-F3E3-43C2-B2AD-132BDC2E6254}" dt="2025-09-09T11:57:14.711" v="2034" actId="26606"/>
          <ac:spMkLst>
            <pc:docMk/>
            <pc:sldMk cId="3548626832" sldId="284"/>
            <ac:spMk id="12" creationId="{047C8CCB-F95D-4249-92DD-651249D3535A}"/>
          </ac:spMkLst>
        </pc:spChg>
        <pc:spChg chg="add">
          <ac:chgData name="FRANKO BUNETA" userId="5e63b81a-7e8b-41d3-be70-0bbad6c5e0dd" providerId="ADAL" clId="{9C8C1255-F3E3-43C2-B2AD-132BDC2E6254}" dt="2025-09-09T11:57:14.711" v="2034" actId="26606"/>
          <ac:spMkLst>
            <pc:docMk/>
            <pc:sldMk cId="3548626832" sldId="284"/>
            <ac:spMk id="17" creationId="{6753252F-4873-4F63-801D-CC719279A7D5}"/>
          </ac:spMkLst>
        </pc:spChg>
        <pc:spChg chg="add">
          <ac:chgData name="FRANKO BUNETA" userId="5e63b81a-7e8b-41d3-be70-0bbad6c5e0dd" providerId="ADAL" clId="{9C8C1255-F3E3-43C2-B2AD-132BDC2E6254}" dt="2025-09-09T11:57:14.711" v="2034" actId="26606"/>
          <ac:spMkLst>
            <pc:docMk/>
            <pc:sldMk cId="3548626832" sldId="284"/>
            <ac:spMk id="19" creationId="{047C8CCB-F95D-4249-92DD-651249D3535A}"/>
          </ac:spMkLst>
        </pc:spChg>
        <pc:picChg chg="add del mod">
          <ac:chgData name="FRANKO BUNETA" userId="5e63b81a-7e8b-41d3-be70-0bbad6c5e0dd" providerId="ADAL" clId="{9C8C1255-F3E3-43C2-B2AD-132BDC2E6254}" dt="2025-09-09T11:57:00.536" v="2032" actId="478"/>
          <ac:picMkLst>
            <pc:docMk/>
            <pc:sldMk cId="3548626832" sldId="284"/>
            <ac:picMk id="5" creationId="{17044526-0061-94BE-D1C1-99909934B75B}"/>
          </ac:picMkLst>
        </pc:picChg>
        <pc:picChg chg="add mod">
          <ac:chgData name="FRANKO BUNETA" userId="5e63b81a-7e8b-41d3-be70-0bbad6c5e0dd" providerId="ADAL" clId="{9C8C1255-F3E3-43C2-B2AD-132BDC2E6254}" dt="2025-09-09T11:57:14.711" v="2034" actId="26606"/>
          <ac:picMkLst>
            <pc:docMk/>
            <pc:sldMk cId="3548626832" sldId="284"/>
            <ac:picMk id="9" creationId="{E57E6B84-D10A-E56F-E7EC-5A429AE12F8F}"/>
          </ac:picMkLst>
        </pc:picChg>
      </pc:sldChg>
      <pc:sldChg chg="modSp add mod">
        <pc:chgData name="FRANKO BUNETA" userId="5e63b81a-7e8b-41d3-be70-0bbad6c5e0dd" providerId="ADAL" clId="{9C8C1255-F3E3-43C2-B2AD-132BDC2E6254}" dt="2025-09-09T11:45:41.142" v="1947" actId="20577"/>
        <pc:sldMkLst>
          <pc:docMk/>
          <pc:sldMk cId="411229214" sldId="285"/>
        </pc:sldMkLst>
        <pc:spChg chg="mod">
          <ac:chgData name="FRANKO BUNETA" userId="5e63b81a-7e8b-41d3-be70-0bbad6c5e0dd" providerId="ADAL" clId="{9C8C1255-F3E3-43C2-B2AD-132BDC2E6254}" dt="2025-09-09T11:45:41.142" v="1947" actId="20577"/>
          <ac:spMkLst>
            <pc:docMk/>
            <pc:sldMk cId="411229214" sldId="285"/>
            <ac:spMk id="5" creationId="{9301A4D3-115B-04FA-A902-2163710CF01E}"/>
          </ac:spMkLst>
        </pc:spChg>
      </pc:sldChg>
      <pc:sldChg chg="addSp delSp modSp new mod setBg">
        <pc:chgData name="FRANKO BUNETA" userId="5e63b81a-7e8b-41d3-be70-0bbad6c5e0dd" providerId="ADAL" clId="{9C8C1255-F3E3-43C2-B2AD-132BDC2E6254}" dt="2025-09-09T11:59:59.510" v="2072" actId="1076"/>
        <pc:sldMkLst>
          <pc:docMk/>
          <pc:sldMk cId="1561567294" sldId="286"/>
        </pc:sldMkLst>
        <pc:spChg chg="mod">
          <ac:chgData name="FRANKO BUNETA" userId="5e63b81a-7e8b-41d3-be70-0bbad6c5e0dd" providerId="ADAL" clId="{9C8C1255-F3E3-43C2-B2AD-132BDC2E6254}" dt="2025-09-09T11:58:20.218" v="2063" actId="26606"/>
          <ac:spMkLst>
            <pc:docMk/>
            <pc:sldMk cId="1561567294" sldId="286"/>
            <ac:spMk id="2" creationId="{4801CBCD-5513-237D-E0E2-9CEFB830C628}"/>
          </ac:spMkLst>
        </pc:spChg>
        <pc:spChg chg="del">
          <ac:chgData name="FRANKO BUNETA" userId="5e63b81a-7e8b-41d3-be70-0bbad6c5e0dd" providerId="ADAL" clId="{9C8C1255-F3E3-43C2-B2AD-132BDC2E6254}" dt="2025-09-09T11:58:20.218" v="2063" actId="26606"/>
          <ac:spMkLst>
            <pc:docMk/>
            <pc:sldMk cId="1561567294" sldId="286"/>
            <ac:spMk id="3" creationId="{605EF673-6E6A-0F3F-7C69-6710F0ABD2D7}"/>
          </ac:spMkLst>
        </pc:spChg>
        <pc:spChg chg="add">
          <ac:chgData name="FRANKO BUNETA" userId="5e63b81a-7e8b-41d3-be70-0bbad6c5e0dd" providerId="ADAL" clId="{9C8C1255-F3E3-43C2-B2AD-132BDC2E6254}" dt="2025-09-09T11:58:20.218" v="2063" actId="26606"/>
          <ac:spMkLst>
            <pc:docMk/>
            <pc:sldMk cId="1561567294" sldId="286"/>
            <ac:spMk id="10" creationId="{6753252F-4873-4F63-801D-CC719279A7D5}"/>
          </ac:spMkLst>
        </pc:spChg>
        <pc:spChg chg="add">
          <ac:chgData name="FRANKO BUNETA" userId="5e63b81a-7e8b-41d3-be70-0bbad6c5e0dd" providerId="ADAL" clId="{9C8C1255-F3E3-43C2-B2AD-132BDC2E6254}" dt="2025-09-09T11:58:20.218" v="2063" actId="26606"/>
          <ac:spMkLst>
            <pc:docMk/>
            <pc:sldMk cId="1561567294" sldId="286"/>
            <ac:spMk id="12" creationId="{047C8CCB-F95D-4249-92DD-651249D3535A}"/>
          </ac:spMkLst>
        </pc:spChg>
        <pc:picChg chg="add mod">
          <ac:chgData name="FRANKO BUNETA" userId="5e63b81a-7e8b-41d3-be70-0bbad6c5e0dd" providerId="ADAL" clId="{9C8C1255-F3E3-43C2-B2AD-132BDC2E6254}" dt="2025-09-09T11:59:59.510" v="2072" actId="1076"/>
          <ac:picMkLst>
            <pc:docMk/>
            <pc:sldMk cId="1561567294" sldId="286"/>
            <ac:picMk id="5" creationId="{86D2D1B6-AEE6-AB1A-330D-8E5DB5679169}"/>
          </ac:picMkLst>
        </pc:picChg>
        <pc:picChg chg="add mod">
          <ac:chgData name="FRANKO BUNETA" userId="5e63b81a-7e8b-41d3-be70-0bbad6c5e0dd" providerId="ADAL" clId="{9C8C1255-F3E3-43C2-B2AD-132BDC2E6254}" dt="2025-09-09T11:59:46.212" v="2069" actId="1076"/>
          <ac:picMkLst>
            <pc:docMk/>
            <pc:sldMk cId="1561567294" sldId="286"/>
            <ac:picMk id="7" creationId="{C8861273-DBE1-DD00-F054-9F88E3F5CB12}"/>
          </ac:picMkLst>
        </pc:picChg>
      </pc:sldChg>
      <pc:sldChg chg="addSp delSp modSp new mod setBg">
        <pc:chgData name="FRANKO BUNETA" userId="5e63b81a-7e8b-41d3-be70-0bbad6c5e0dd" providerId="ADAL" clId="{9C8C1255-F3E3-43C2-B2AD-132BDC2E6254}" dt="2025-09-09T14:24:08.490" v="2151" actId="13822"/>
        <pc:sldMkLst>
          <pc:docMk/>
          <pc:sldMk cId="2379648506" sldId="287"/>
        </pc:sldMkLst>
        <pc:spChg chg="mod">
          <ac:chgData name="FRANKO BUNETA" userId="5e63b81a-7e8b-41d3-be70-0bbad6c5e0dd" providerId="ADAL" clId="{9C8C1255-F3E3-43C2-B2AD-132BDC2E6254}" dt="2025-09-09T14:23:24.860" v="2138" actId="26606"/>
          <ac:spMkLst>
            <pc:docMk/>
            <pc:sldMk cId="2379648506" sldId="287"/>
            <ac:spMk id="2" creationId="{1C440E56-5374-EA25-29F8-572467FD9EFF}"/>
          </ac:spMkLst>
        </pc:spChg>
        <pc:spChg chg="del">
          <ac:chgData name="FRANKO BUNETA" userId="5e63b81a-7e8b-41d3-be70-0bbad6c5e0dd" providerId="ADAL" clId="{9C8C1255-F3E3-43C2-B2AD-132BDC2E6254}" dt="2025-09-09T14:23:24.860" v="2138" actId="26606"/>
          <ac:spMkLst>
            <pc:docMk/>
            <pc:sldMk cId="2379648506" sldId="287"/>
            <ac:spMk id="3" creationId="{D665B62D-AA7D-839B-211B-FA62055DB3C2}"/>
          </ac:spMkLst>
        </pc:spChg>
        <pc:spChg chg="add">
          <ac:chgData name="FRANKO BUNETA" userId="5e63b81a-7e8b-41d3-be70-0bbad6c5e0dd" providerId="ADAL" clId="{9C8C1255-F3E3-43C2-B2AD-132BDC2E6254}" dt="2025-09-09T14:23:24.860" v="2138" actId="26606"/>
          <ac:spMkLst>
            <pc:docMk/>
            <pc:sldMk cId="2379648506" sldId="287"/>
            <ac:spMk id="12" creationId="{6753252F-4873-4F63-801D-CC719279A7D5}"/>
          </ac:spMkLst>
        </pc:spChg>
        <pc:spChg chg="add">
          <ac:chgData name="FRANKO BUNETA" userId="5e63b81a-7e8b-41d3-be70-0bbad6c5e0dd" providerId="ADAL" clId="{9C8C1255-F3E3-43C2-B2AD-132BDC2E6254}" dt="2025-09-09T14:23:24.860" v="2138" actId="26606"/>
          <ac:spMkLst>
            <pc:docMk/>
            <pc:sldMk cId="2379648506" sldId="287"/>
            <ac:spMk id="14" creationId="{047C8CCB-F95D-4249-92DD-651249D3535A}"/>
          </ac:spMkLst>
        </pc:spChg>
        <pc:picChg chg="add del mod">
          <ac:chgData name="FRANKO BUNETA" userId="5e63b81a-7e8b-41d3-be70-0bbad6c5e0dd" providerId="ADAL" clId="{9C8C1255-F3E3-43C2-B2AD-132BDC2E6254}" dt="2025-09-09T14:23:23.023" v="2136" actId="21"/>
          <ac:picMkLst>
            <pc:docMk/>
            <pc:sldMk cId="2379648506" sldId="287"/>
            <ac:picMk id="5" creationId="{5524EDA0-B872-EC39-13B3-B392F1B39461}"/>
          </ac:picMkLst>
        </pc:picChg>
        <pc:picChg chg="add del mod">
          <ac:chgData name="FRANKO BUNETA" userId="5e63b81a-7e8b-41d3-be70-0bbad6c5e0dd" providerId="ADAL" clId="{9C8C1255-F3E3-43C2-B2AD-132BDC2E6254}" dt="2025-09-09T14:23:15.771" v="2113" actId="478"/>
          <ac:picMkLst>
            <pc:docMk/>
            <pc:sldMk cId="2379648506" sldId="287"/>
            <ac:picMk id="6" creationId="{2D62496A-9F1A-F664-D646-2ED7EB1C15DB}"/>
          </ac:picMkLst>
        </pc:picChg>
        <pc:picChg chg="add mod">
          <ac:chgData name="FRANKO BUNETA" userId="5e63b81a-7e8b-41d3-be70-0bbad6c5e0dd" providerId="ADAL" clId="{9C8C1255-F3E3-43C2-B2AD-132BDC2E6254}" dt="2025-09-09T14:23:51.057" v="2147" actId="1076"/>
          <ac:picMkLst>
            <pc:docMk/>
            <pc:sldMk cId="2379648506" sldId="287"/>
            <ac:picMk id="7" creationId="{5524EDA0-B872-EC39-13B3-B392F1B39461}"/>
          </ac:picMkLst>
        </pc:picChg>
        <pc:picChg chg="add mod">
          <ac:chgData name="FRANKO BUNETA" userId="5e63b81a-7e8b-41d3-be70-0bbad6c5e0dd" providerId="ADAL" clId="{9C8C1255-F3E3-43C2-B2AD-132BDC2E6254}" dt="2025-09-09T14:23:52.792" v="2148" actId="1076"/>
          <ac:picMkLst>
            <pc:docMk/>
            <pc:sldMk cId="2379648506" sldId="287"/>
            <ac:picMk id="8" creationId="{86A3DD6B-D7F4-0BA1-BE62-980F2E6DF81D}"/>
          </ac:picMkLst>
        </pc:picChg>
        <pc:cxnChg chg="add mod">
          <ac:chgData name="FRANKO BUNETA" userId="5e63b81a-7e8b-41d3-be70-0bbad6c5e0dd" providerId="ADAL" clId="{9C8C1255-F3E3-43C2-B2AD-132BDC2E6254}" dt="2025-09-09T14:24:08.490" v="2151" actId="13822"/>
          <ac:cxnSpMkLst>
            <pc:docMk/>
            <pc:sldMk cId="2379648506" sldId="287"/>
            <ac:cxnSpMk id="10" creationId="{9FEC9820-7A2F-B0B6-4AB5-CCCCE31F4A03}"/>
          </ac:cxnSpMkLst>
        </pc:cxnChg>
      </pc:sldChg>
      <pc:sldChg chg="addSp delSp modSp new mod setBg">
        <pc:chgData name="FRANKO BUNETA" userId="5e63b81a-7e8b-41d3-be70-0bbad6c5e0dd" providerId="ADAL" clId="{9C8C1255-F3E3-43C2-B2AD-132BDC2E6254}" dt="2025-09-09T13:49:09.324" v="2101" actId="26606"/>
        <pc:sldMkLst>
          <pc:docMk/>
          <pc:sldMk cId="3420677343" sldId="288"/>
        </pc:sldMkLst>
        <pc:spChg chg="mod">
          <ac:chgData name="FRANKO BUNETA" userId="5e63b81a-7e8b-41d3-be70-0bbad6c5e0dd" providerId="ADAL" clId="{9C8C1255-F3E3-43C2-B2AD-132BDC2E6254}" dt="2025-09-09T13:49:09.324" v="2101" actId="26606"/>
          <ac:spMkLst>
            <pc:docMk/>
            <pc:sldMk cId="3420677343" sldId="288"/>
            <ac:spMk id="2" creationId="{39E1E702-EBE0-6431-B448-F16AEF5AE1C4}"/>
          </ac:spMkLst>
        </pc:spChg>
        <pc:spChg chg="del">
          <ac:chgData name="FRANKO BUNETA" userId="5e63b81a-7e8b-41d3-be70-0bbad6c5e0dd" providerId="ADAL" clId="{9C8C1255-F3E3-43C2-B2AD-132BDC2E6254}" dt="2025-09-09T13:49:09.324" v="2101" actId="26606"/>
          <ac:spMkLst>
            <pc:docMk/>
            <pc:sldMk cId="3420677343" sldId="288"/>
            <ac:spMk id="3" creationId="{20770036-297F-6AD2-F900-1A820967446A}"/>
          </ac:spMkLst>
        </pc:spChg>
        <pc:spChg chg="add">
          <ac:chgData name="FRANKO BUNETA" userId="5e63b81a-7e8b-41d3-be70-0bbad6c5e0dd" providerId="ADAL" clId="{9C8C1255-F3E3-43C2-B2AD-132BDC2E6254}" dt="2025-09-09T13:49:09.324" v="2101" actId="26606"/>
          <ac:spMkLst>
            <pc:docMk/>
            <pc:sldMk cId="3420677343" sldId="288"/>
            <ac:spMk id="10" creationId="{6753252F-4873-4F63-801D-CC719279A7D5}"/>
          </ac:spMkLst>
        </pc:spChg>
        <pc:spChg chg="add">
          <ac:chgData name="FRANKO BUNETA" userId="5e63b81a-7e8b-41d3-be70-0bbad6c5e0dd" providerId="ADAL" clId="{9C8C1255-F3E3-43C2-B2AD-132BDC2E6254}" dt="2025-09-09T13:49:09.324" v="2101" actId="26606"/>
          <ac:spMkLst>
            <pc:docMk/>
            <pc:sldMk cId="3420677343" sldId="288"/>
            <ac:spMk id="12" creationId="{047C8CCB-F95D-4249-92DD-651249D3535A}"/>
          </ac:spMkLst>
        </pc:spChg>
        <pc:picChg chg="add mod">
          <ac:chgData name="FRANKO BUNETA" userId="5e63b81a-7e8b-41d3-be70-0bbad6c5e0dd" providerId="ADAL" clId="{9C8C1255-F3E3-43C2-B2AD-132BDC2E6254}" dt="2025-09-09T13:49:09.324" v="2101" actId="26606"/>
          <ac:picMkLst>
            <pc:docMk/>
            <pc:sldMk cId="3420677343" sldId="288"/>
            <ac:picMk id="5" creationId="{43496947-101A-E627-7823-2CDDD1249302}"/>
          </ac:picMkLst>
        </pc:picChg>
      </pc:sldChg>
      <pc:sldChg chg="addSp delSp modSp new mod">
        <pc:chgData name="FRANKO BUNETA" userId="5e63b81a-7e8b-41d3-be70-0bbad6c5e0dd" providerId="ADAL" clId="{9C8C1255-F3E3-43C2-B2AD-132BDC2E6254}" dt="2025-09-09T14:37:13.449" v="2277" actId="404"/>
        <pc:sldMkLst>
          <pc:docMk/>
          <pc:sldMk cId="1448322203" sldId="289"/>
        </pc:sldMkLst>
        <pc:spChg chg="mod">
          <ac:chgData name="FRANKO BUNETA" userId="5e63b81a-7e8b-41d3-be70-0bbad6c5e0dd" providerId="ADAL" clId="{9C8C1255-F3E3-43C2-B2AD-132BDC2E6254}" dt="2025-09-09T14:34:59.797" v="2241" actId="20577"/>
          <ac:spMkLst>
            <pc:docMk/>
            <pc:sldMk cId="1448322203" sldId="289"/>
            <ac:spMk id="2" creationId="{A6B91EE8-2CB3-B60A-D818-7D0A1654CCA0}"/>
          </ac:spMkLst>
        </pc:spChg>
        <pc:spChg chg="mod">
          <ac:chgData name="FRANKO BUNETA" userId="5e63b81a-7e8b-41d3-be70-0bbad6c5e0dd" providerId="ADAL" clId="{9C8C1255-F3E3-43C2-B2AD-132BDC2E6254}" dt="2025-09-09T14:37:13.449" v="2277" actId="404"/>
          <ac:spMkLst>
            <pc:docMk/>
            <pc:sldMk cId="1448322203" sldId="289"/>
            <ac:spMk id="3" creationId="{E73FD600-3341-6C7F-AE6D-7FC7272D4ED4}"/>
          </ac:spMkLst>
        </pc:spChg>
        <pc:picChg chg="add del mod">
          <ac:chgData name="FRANKO BUNETA" userId="5e63b81a-7e8b-41d3-be70-0bbad6c5e0dd" providerId="ADAL" clId="{9C8C1255-F3E3-43C2-B2AD-132BDC2E6254}" dt="2025-09-09T14:31:24.440" v="2155" actId="478"/>
          <ac:picMkLst>
            <pc:docMk/>
            <pc:sldMk cId="1448322203" sldId="289"/>
            <ac:picMk id="5" creationId="{071FF9D5-AC2C-97DA-5D75-8FE3CA7F40F0}"/>
          </ac:picMkLst>
        </pc:picChg>
        <pc:picChg chg="add del">
          <ac:chgData name="FRANKO BUNETA" userId="5e63b81a-7e8b-41d3-be70-0bbad6c5e0dd" providerId="ADAL" clId="{9C8C1255-F3E3-43C2-B2AD-132BDC2E6254}" dt="2025-09-09T14:32:33.785" v="2191" actId="21"/>
          <ac:picMkLst>
            <pc:docMk/>
            <pc:sldMk cId="1448322203" sldId="289"/>
            <ac:picMk id="7" creationId="{1548D354-4963-5A21-8D77-2E97886D1562}"/>
          </ac:picMkLst>
        </pc:picChg>
      </pc:sldChg>
      <pc:sldChg chg="addSp delSp modSp add del mod setBg delDesignElem">
        <pc:chgData name="FRANKO BUNETA" userId="5e63b81a-7e8b-41d3-be70-0bbad6c5e0dd" providerId="ADAL" clId="{9C8C1255-F3E3-43C2-B2AD-132BDC2E6254}" dt="2025-09-09T14:44:30.857" v="2327" actId="47"/>
        <pc:sldMkLst>
          <pc:docMk/>
          <pc:sldMk cId="58601824" sldId="290"/>
        </pc:sldMkLst>
        <pc:spChg chg="mod">
          <ac:chgData name="FRANKO BUNETA" userId="5e63b81a-7e8b-41d3-be70-0bbad6c5e0dd" providerId="ADAL" clId="{9C8C1255-F3E3-43C2-B2AD-132BDC2E6254}" dt="2025-09-09T14:32:46.734" v="2206" actId="20577"/>
          <ac:spMkLst>
            <pc:docMk/>
            <pc:sldMk cId="58601824" sldId="290"/>
            <ac:spMk id="2" creationId="{DE37FE24-74FC-ACE5-97F0-BA8A900BF59B}"/>
          </ac:spMkLst>
        </pc:spChg>
        <pc:spChg chg="add del mod">
          <ac:chgData name="FRANKO BUNETA" userId="5e63b81a-7e8b-41d3-be70-0bbad6c5e0dd" providerId="ADAL" clId="{9C8C1255-F3E3-43C2-B2AD-132BDC2E6254}" dt="2025-09-09T14:32:42.238" v="2194" actId="478"/>
          <ac:spMkLst>
            <pc:docMk/>
            <pc:sldMk cId="58601824" sldId="290"/>
            <ac:spMk id="4" creationId="{5EE21A66-D8DD-A5F6-FCF6-4ABA34968F63}"/>
          </ac:spMkLst>
        </pc:spChg>
        <pc:spChg chg="del">
          <ac:chgData name="FRANKO BUNETA" userId="5e63b81a-7e8b-41d3-be70-0bbad6c5e0dd" providerId="ADAL" clId="{9C8C1255-F3E3-43C2-B2AD-132BDC2E6254}" dt="2025-09-09T14:32:27.864" v="2189"/>
          <ac:spMkLst>
            <pc:docMk/>
            <pc:sldMk cId="58601824" sldId="290"/>
            <ac:spMk id="15" creationId="{1668A0EE-BE9C-8CA3-9414-423F108D0CBD}"/>
          </ac:spMkLst>
        </pc:spChg>
        <pc:spChg chg="del">
          <ac:chgData name="FRANKO BUNETA" userId="5e63b81a-7e8b-41d3-be70-0bbad6c5e0dd" providerId="ADAL" clId="{9C8C1255-F3E3-43C2-B2AD-132BDC2E6254}" dt="2025-09-09T14:32:27.864" v="2189"/>
          <ac:spMkLst>
            <pc:docMk/>
            <pc:sldMk cId="58601824" sldId="290"/>
            <ac:spMk id="17" creationId="{24AF17F1-F939-C5EA-F20C-88877BC13EE5}"/>
          </ac:spMkLst>
        </pc:spChg>
        <pc:picChg chg="del">
          <ac:chgData name="FRANKO BUNETA" userId="5e63b81a-7e8b-41d3-be70-0bbad6c5e0dd" providerId="ADAL" clId="{9C8C1255-F3E3-43C2-B2AD-132BDC2E6254}" dt="2025-09-09T14:32:31.266" v="2190" actId="478"/>
          <ac:picMkLst>
            <pc:docMk/>
            <pc:sldMk cId="58601824" sldId="290"/>
            <ac:picMk id="5" creationId="{E1242D3E-D81B-38A0-321E-82E620F2FD2B}"/>
          </ac:picMkLst>
        </pc:picChg>
        <pc:picChg chg="add del mod">
          <ac:chgData name="FRANKO BUNETA" userId="5e63b81a-7e8b-41d3-be70-0bbad6c5e0dd" providerId="ADAL" clId="{9C8C1255-F3E3-43C2-B2AD-132BDC2E6254}" dt="2025-09-09T14:34:37.207" v="2232" actId="478"/>
          <ac:picMkLst>
            <pc:docMk/>
            <pc:sldMk cId="58601824" sldId="290"/>
            <ac:picMk id="7" creationId="{1548D354-4963-5A21-8D77-2E97886D1562}"/>
          </ac:picMkLst>
        </pc:picChg>
        <pc:picChg chg="add del mod">
          <ac:chgData name="FRANKO BUNETA" userId="5e63b81a-7e8b-41d3-be70-0bbad6c5e0dd" providerId="ADAL" clId="{9C8C1255-F3E3-43C2-B2AD-132BDC2E6254}" dt="2025-09-09T14:44:13.992" v="2310" actId="21"/>
          <ac:picMkLst>
            <pc:docMk/>
            <pc:sldMk cId="58601824" sldId="290"/>
            <ac:picMk id="8" creationId="{0E851919-8473-FA25-9108-AD18B7FCBB56}"/>
          </ac:picMkLst>
        </pc:picChg>
      </pc:sldChg>
      <pc:sldChg chg="modSp add mod">
        <pc:chgData name="FRANKO BUNETA" userId="5e63b81a-7e8b-41d3-be70-0bbad6c5e0dd" providerId="ADAL" clId="{9C8C1255-F3E3-43C2-B2AD-132BDC2E6254}" dt="2025-09-09T14:33:01.711" v="2231" actId="20577"/>
        <pc:sldMkLst>
          <pc:docMk/>
          <pc:sldMk cId="2803418740" sldId="291"/>
        </pc:sldMkLst>
        <pc:spChg chg="mod">
          <ac:chgData name="FRANKO BUNETA" userId="5e63b81a-7e8b-41d3-be70-0bbad6c5e0dd" providerId="ADAL" clId="{9C8C1255-F3E3-43C2-B2AD-132BDC2E6254}" dt="2025-09-09T14:33:01.711" v="2231" actId="20577"/>
          <ac:spMkLst>
            <pc:docMk/>
            <pc:sldMk cId="2803418740" sldId="291"/>
            <ac:spMk id="5" creationId="{5A581608-10AE-B70F-B43B-14E0A358F9A5}"/>
          </ac:spMkLst>
        </pc:spChg>
      </pc:sldChg>
      <pc:sldChg chg="addSp delSp modSp new mod setBg">
        <pc:chgData name="FRANKO BUNETA" userId="5e63b81a-7e8b-41d3-be70-0bbad6c5e0dd" providerId="ADAL" clId="{9C8C1255-F3E3-43C2-B2AD-132BDC2E6254}" dt="2025-09-09T14:49:06.916" v="2393" actId="478"/>
        <pc:sldMkLst>
          <pc:docMk/>
          <pc:sldMk cId="296127702" sldId="292"/>
        </pc:sldMkLst>
        <pc:spChg chg="mod">
          <ac:chgData name="FRANKO BUNETA" userId="5e63b81a-7e8b-41d3-be70-0bbad6c5e0dd" providerId="ADAL" clId="{9C8C1255-F3E3-43C2-B2AD-132BDC2E6254}" dt="2025-09-09T14:48:33.746" v="2392" actId="207"/>
          <ac:spMkLst>
            <pc:docMk/>
            <pc:sldMk cId="296127702" sldId="292"/>
            <ac:spMk id="2" creationId="{B5C75AE5-0F7D-6171-54E4-F42F3A26A331}"/>
          </ac:spMkLst>
        </pc:spChg>
        <pc:spChg chg="add del">
          <ac:chgData name="FRANKO BUNETA" userId="5e63b81a-7e8b-41d3-be70-0bbad6c5e0dd" providerId="ADAL" clId="{9C8C1255-F3E3-43C2-B2AD-132BDC2E6254}" dt="2025-09-09T14:49:06.916" v="2393" actId="478"/>
          <ac:spMkLst>
            <pc:docMk/>
            <pc:sldMk cId="296127702" sldId="292"/>
            <ac:spMk id="3" creationId="{2B73E7F1-9B70-C026-4D81-06075EBD3CE9}"/>
          </ac:spMkLst>
        </pc:spChg>
        <pc:spChg chg="add del">
          <ac:chgData name="FRANKO BUNETA" userId="5e63b81a-7e8b-41d3-be70-0bbad6c5e0dd" providerId="ADAL" clId="{9C8C1255-F3E3-43C2-B2AD-132BDC2E6254}" dt="2025-09-09T14:48:05.090" v="2386" actId="26606"/>
          <ac:spMkLst>
            <pc:docMk/>
            <pc:sldMk cId="296127702" sldId="292"/>
            <ac:spMk id="12" creationId="{A4AC5506-6312-4701-8D3C-40187889A947}"/>
          </ac:spMkLst>
        </pc:spChg>
        <pc:picChg chg="add del">
          <ac:chgData name="FRANKO BUNETA" userId="5e63b81a-7e8b-41d3-be70-0bbad6c5e0dd" providerId="ADAL" clId="{9C8C1255-F3E3-43C2-B2AD-132BDC2E6254}" dt="2025-09-09T14:45:01.344" v="2336" actId="21"/>
          <ac:picMkLst>
            <pc:docMk/>
            <pc:sldMk cId="296127702" sldId="292"/>
            <ac:picMk id="5" creationId="{EDEA9F33-1324-CEBC-D1EA-786CD0E4026F}"/>
          </ac:picMkLst>
        </pc:picChg>
        <pc:picChg chg="add mod">
          <ac:chgData name="FRANKO BUNETA" userId="5e63b81a-7e8b-41d3-be70-0bbad6c5e0dd" providerId="ADAL" clId="{9C8C1255-F3E3-43C2-B2AD-132BDC2E6254}" dt="2025-09-09T14:48:05.090" v="2386" actId="26606"/>
          <ac:picMkLst>
            <pc:docMk/>
            <pc:sldMk cId="296127702" sldId="292"/>
            <ac:picMk id="7" creationId="{8FA2D452-5A57-61D3-D536-2E3B620C6F49}"/>
          </ac:picMkLst>
        </pc:picChg>
      </pc:sldChg>
      <pc:sldChg chg="addSp delSp modSp new mod">
        <pc:chgData name="FRANKO BUNETA" userId="5e63b81a-7e8b-41d3-be70-0bbad6c5e0dd" providerId="ADAL" clId="{9C8C1255-F3E3-43C2-B2AD-132BDC2E6254}" dt="2025-09-09T14:50:40.226" v="2428" actId="1076"/>
        <pc:sldMkLst>
          <pc:docMk/>
          <pc:sldMk cId="285126052" sldId="293"/>
        </pc:sldMkLst>
        <pc:spChg chg="mod">
          <ac:chgData name="FRANKO BUNETA" userId="5e63b81a-7e8b-41d3-be70-0bbad6c5e0dd" providerId="ADAL" clId="{9C8C1255-F3E3-43C2-B2AD-132BDC2E6254}" dt="2025-09-09T14:50:05.715" v="2423" actId="14100"/>
          <ac:spMkLst>
            <pc:docMk/>
            <pc:sldMk cId="285126052" sldId="293"/>
            <ac:spMk id="2" creationId="{73B90A64-DE36-31CC-5F7D-812CD21BA15D}"/>
          </ac:spMkLst>
        </pc:spChg>
        <pc:spChg chg="del">
          <ac:chgData name="FRANKO BUNETA" userId="5e63b81a-7e8b-41d3-be70-0bbad6c5e0dd" providerId="ADAL" clId="{9C8C1255-F3E3-43C2-B2AD-132BDC2E6254}" dt="2025-09-09T14:50:11.619" v="2424" actId="478"/>
          <ac:spMkLst>
            <pc:docMk/>
            <pc:sldMk cId="285126052" sldId="293"/>
            <ac:spMk id="3" creationId="{25D88987-D227-290E-A82C-DEAAA95C1358}"/>
          </ac:spMkLst>
        </pc:spChg>
        <pc:picChg chg="add mod">
          <ac:chgData name="FRANKO BUNETA" userId="5e63b81a-7e8b-41d3-be70-0bbad6c5e0dd" providerId="ADAL" clId="{9C8C1255-F3E3-43C2-B2AD-132BDC2E6254}" dt="2025-09-09T14:50:40.226" v="2428" actId="1076"/>
          <ac:picMkLst>
            <pc:docMk/>
            <pc:sldMk cId="285126052" sldId="293"/>
            <ac:picMk id="5" creationId="{B86A45D5-ACE8-CAE1-40BD-418AA8A52E20}"/>
          </ac:picMkLst>
        </pc:picChg>
      </pc:sldChg>
      <pc:sldChg chg="addSp delSp modSp add del mod setBg delDesignElem">
        <pc:chgData name="FRANKO BUNETA" userId="5e63b81a-7e8b-41d3-be70-0bbad6c5e0dd" providerId="ADAL" clId="{9C8C1255-F3E3-43C2-B2AD-132BDC2E6254}" dt="2025-09-09T14:44:59.594" v="2335" actId="47"/>
        <pc:sldMkLst>
          <pc:docMk/>
          <pc:sldMk cId="3785941658" sldId="294"/>
        </pc:sldMkLst>
        <pc:spChg chg="mod">
          <ac:chgData name="FRANKO BUNETA" userId="5e63b81a-7e8b-41d3-be70-0bbad6c5e0dd" providerId="ADAL" clId="{9C8C1255-F3E3-43C2-B2AD-132BDC2E6254}" dt="2025-09-09T14:44:42.756" v="2329" actId="1076"/>
          <ac:spMkLst>
            <pc:docMk/>
            <pc:sldMk cId="3785941658" sldId="294"/>
            <ac:spMk id="2" creationId="{4188E250-FC95-7B6E-89E8-659BAD17AD15}"/>
          </ac:spMkLst>
        </pc:spChg>
        <pc:spChg chg="add mod">
          <ac:chgData name="FRANKO BUNETA" userId="5e63b81a-7e8b-41d3-be70-0bbad6c5e0dd" providerId="ADAL" clId="{9C8C1255-F3E3-43C2-B2AD-132BDC2E6254}" dt="2025-09-09T14:44:49.281" v="2331" actId="21"/>
          <ac:spMkLst>
            <pc:docMk/>
            <pc:sldMk cId="3785941658" sldId="294"/>
            <ac:spMk id="4" creationId="{C88AF115-52E5-3AF6-8ABC-742143E20FC0}"/>
          </ac:spMkLst>
        </pc:spChg>
        <pc:spChg chg="del">
          <ac:chgData name="FRANKO BUNETA" userId="5e63b81a-7e8b-41d3-be70-0bbad6c5e0dd" providerId="ADAL" clId="{9C8C1255-F3E3-43C2-B2AD-132BDC2E6254}" dt="2025-09-09T14:43:46.657" v="2295"/>
          <ac:spMkLst>
            <pc:docMk/>
            <pc:sldMk cId="3785941658" sldId="294"/>
            <ac:spMk id="17" creationId="{354568BE-FC9A-BB52-58F3-92235B0C1997}"/>
          </ac:spMkLst>
        </pc:spChg>
        <pc:spChg chg="del">
          <ac:chgData name="FRANKO BUNETA" userId="5e63b81a-7e8b-41d3-be70-0bbad6c5e0dd" providerId="ADAL" clId="{9C8C1255-F3E3-43C2-B2AD-132BDC2E6254}" dt="2025-09-09T14:43:46.657" v="2295"/>
          <ac:spMkLst>
            <pc:docMk/>
            <pc:sldMk cId="3785941658" sldId="294"/>
            <ac:spMk id="19" creationId="{5AABB94B-F094-6BF8-EBDA-27A8A04B99DE}"/>
          </ac:spMkLst>
        </pc:spChg>
        <pc:picChg chg="del">
          <ac:chgData name="FRANKO BUNETA" userId="5e63b81a-7e8b-41d3-be70-0bbad6c5e0dd" providerId="ADAL" clId="{9C8C1255-F3E3-43C2-B2AD-132BDC2E6254}" dt="2025-09-09T14:44:49.281" v="2331" actId="21"/>
          <ac:picMkLst>
            <pc:docMk/>
            <pc:sldMk cId="3785941658" sldId="294"/>
            <ac:picMk id="9" creationId="{C3CE820F-5D63-1929-45D2-56C9C9D6D0CC}"/>
          </ac:picMkLst>
        </pc:picChg>
      </pc:sldChg>
      <pc:sldChg chg="addSp delSp modSp add mod">
        <pc:chgData name="FRANKO BUNETA" userId="5e63b81a-7e8b-41d3-be70-0bbad6c5e0dd" providerId="ADAL" clId="{9C8C1255-F3E3-43C2-B2AD-132BDC2E6254}" dt="2025-09-09T14:44:27.980" v="2326" actId="20577"/>
        <pc:sldMkLst>
          <pc:docMk/>
          <pc:sldMk cId="513444403" sldId="295"/>
        </pc:sldMkLst>
        <pc:spChg chg="mod">
          <ac:chgData name="FRANKO BUNETA" userId="5e63b81a-7e8b-41d3-be70-0bbad6c5e0dd" providerId="ADAL" clId="{9C8C1255-F3E3-43C2-B2AD-132BDC2E6254}" dt="2025-09-09T14:44:27.980" v="2326" actId="20577"/>
          <ac:spMkLst>
            <pc:docMk/>
            <pc:sldMk cId="513444403" sldId="295"/>
            <ac:spMk id="2" creationId="{529CEFEF-105A-D31A-2D7E-AC297606ACC8}"/>
          </ac:spMkLst>
        </pc:spChg>
        <pc:spChg chg="add del mod">
          <ac:chgData name="FRANKO BUNETA" userId="5e63b81a-7e8b-41d3-be70-0bbad6c5e0dd" providerId="ADAL" clId="{9C8C1255-F3E3-43C2-B2AD-132BDC2E6254}" dt="2025-09-09T14:44:23.356" v="2314" actId="478"/>
          <ac:spMkLst>
            <pc:docMk/>
            <pc:sldMk cId="513444403" sldId="295"/>
            <ac:spMk id="4" creationId="{22D9ADC8-EFB5-CA01-5B82-C9D6E5532424}"/>
          </ac:spMkLst>
        </pc:spChg>
        <pc:picChg chg="del mod">
          <ac:chgData name="FRANKO BUNETA" userId="5e63b81a-7e8b-41d3-be70-0bbad6c5e0dd" providerId="ADAL" clId="{9C8C1255-F3E3-43C2-B2AD-132BDC2E6254}" dt="2025-09-09T14:44:16.654" v="2312" actId="478"/>
          <ac:picMkLst>
            <pc:docMk/>
            <pc:sldMk cId="513444403" sldId="295"/>
            <ac:picMk id="5" creationId="{9B4F941D-C266-5F14-984E-F799AE478194}"/>
          </ac:picMkLst>
        </pc:picChg>
        <pc:picChg chg="add mod">
          <ac:chgData name="FRANKO BUNETA" userId="5e63b81a-7e8b-41d3-be70-0bbad6c5e0dd" providerId="ADAL" clId="{9C8C1255-F3E3-43C2-B2AD-132BDC2E6254}" dt="2025-09-09T14:44:16.837" v="2313"/>
          <ac:picMkLst>
            <pc:docMk/>
            <pc:sldMk cId="513444403" sldId="295"/>
            <ac:picMk id="8" creationId="{0E851919-8473-FA25-9108-AD18B7FCBB56}"/>
          </ac:picMkLst>
        </pc:picChg>
      </pc:sldChg>
      <pc:sldChg chg="addSp delSp modSp add mod">
        <pc:chgData name="FRANKO BUNETA" userId="5e63b81a-7e8b-41d3-be70-0bbad6c5e0dd" providerId="ADAL" clId="{9C8C1255-F3E3-43C2-B2AD-132BDC2E6254}" dt="2025-09-09T14:46:09.438" v="2344" actId="1076"/>
        <pc:sldMkLst>
          <pc:docMk/>
          <pc:sldMk cId="348595192" sldId="296"/>
        </pc:sldMkLst>
        <pc:spChg chg="mod">
          <ac:chgData name="FRANKO BUNETA" userId="5e63b81a-7e8b-41d3-be70-0bbad6c5e0dd" providerId="ADAL" clId="{9C8C1255-F3E3-43C2-B2AD-132BDC2E6254}" dt="2025-09-09T14:44:46.621" v="2330"/>
          <ac:spMkLst>
            <pc:docMk/>
            <pc:sldMk cId="348595192" sldId="296"/>
            <ac:spMk id="2" creationId="{5C6B2592-81DC-12A2-B36B-15A10A46D70A}"/>
          </ac:spMkLst>
        </pc:spChg>
        <pc:spChg chg="add del mod">
          <ac:chgData name="FRANKO BUNETA" userId="5e63b81a-7e8b-41d3-be70-0bbad6c5e0dd" providerId="ADAL" clId="{9C8C1255-F3E3-43C2-B2AD-132BDC2E6254}" dt="2025-09-09T14:45:05.715" v="2338" actId="478"/>
          <ac:spMkLst>
            <pc:docMk/>
            <pc:sldMk cId="348595192" sldId="296"/>
            <ac:spMk id="4" creationId="{AB3300A3-6ED9-2BA9-D3AA-FE1C45E99DBC}"/>
          </ac:spMkLst>
        </pc:spChg>
        <pc:picChg chg="add del mod">
          <ac:chgData name="FRANKO BUNETA" userId="5e63b81a-7e8b-41d3-be70-0bbad6c5e0dd" providerId="ADAL" clId="{9C8C1255-F3E3-43C2-B2AD-132BDC2E6254}" dt="2025-09-09T14:44:56.754" v="2334" actId="478"/>
          <ac:picMkLst>
            <pc:docMk/>
            <pc:sldMk cId="348595192" sldId="296"/>
            <ac:picMk id="5" creationId="{C3CE820F-5D63-1929-45D2-56C9C9D6D0CC}"/>
          </ac:picMkLst>
        </pc:picChg>
        <pc:picChg chg="add del mod">
          <ac:chgData name="FRANKO BUNETA" userId="5e63b81a-7e8b-41d3-be70-0bbad6c5e0dd" providerId="ADAL" clId="{9C8C1255-F3E3-43C2-B2AD-132BDC2E6254}" dt="2025-09-09T14:45:11.747" v="2340" actId="478"/>
          <ac:picMkLst>
            <pc:docMk/>
            <pc:sldMk cId="348595192" sldId="296"/>
            <ac:picMk id="6" creationId="{EDEA9F33-1324-CEBC-D1EA-786CD0E4026F}"/>
          </ac:picMkLst>
        </pc:picChg>
        <pc:picChg chg="add mod">
          <ac:chgData name="FRANKO BUNETA" userId="5e63b81a-7e8b-41d3-be70-0bbad6c5e0dd" providerId="ADAL" clId="{9C8C1255-F3E3-43C2-B2AD-132BDC2E6254}" dt="2025-09-09T14:45:48.157" v="2342" actId="1076"/>
          <ac:picMkLst>
            <pc:docMk/>
            <pc:sldMk cId="348595192" sldId="296"/>
            <ac:picMk id="8" creationId="{860D8FB3-DB69-6747-83E0-2E74EC7C4D9D}"/>
          </ac:picMkLst>
        </pc:picChg>
        <pc:picChg chg="del">
          <ac:chgData name="FRANKO BUNETA" userId="5e63b81a-7e8b-41d3-be70-0bbad6c5e0dd" providerId="ADAL" clId="{9C8C1255-F3E3-43C2-B2AD-132BDC2E6254}" dt="2025-09-09T14:44:51.629" v="2332" actId="478"/>
          <ac:picMkLst>
            <pc:docMk/>
            <pc:sldMk cId="348595192" sldId="296"/>
            <ac:picMk id="9" creationId="{08F1BAFE-775E-A4D0-5EDE-4BCC7329C41F}"/>
          </ac:picMkLst>
        </pc:picChg>
        <pc:picChg chg="add mod">
          <ac:chgData name="FRANKO BUNETA" userId="5e63b81a-7e8b-41d3-be70-0bbad6c5e0dd" providerId="ADAL" clId="{9C8C1255-F3E3-43C2-B2AD-132BDC2E6254}" dt="2025-09-09T14:46:09.438" v="2344" actId="1076"/>
          <ac:picMkLst>
            <pc:docMk/>
            <pc:sldMk cId="348595192" sldId="296"/>
            <ac:picMk id="11" creationId="{4EC1F77E-5243-2993-1EE0-34468638254D}"/>
          </ac:picMkLst>
        </pc:picChg>
      </pc:sldChg>
      <pc:sldChg chg="modSp new mod">
        <pc:chgData name="FRANKO BUNETA" userId="5e63b81a-7e8b-41d3-be70-0bbad6c5e0dd" providerId="ADAL" clId="{9C8C1255-F3E3-43C2-B2AD-132BDC2E6254}" dt="2025-09-09T14:52:24.706" v="2469" actId="20577"/>
        <pc:sldMkLst>
          <pc:docMk/>
          <pc:sldMk cId="3614543049" sldId="297"/>
        </pc:sldMkLst>
        <pc:spChg chg="mod">
          <ac:chgData name="FRANKO BUNETA" userId="5e63b81a-7e8b-41d3-be70-0bbad6c5e0dd" providerId="ADAL" clId="{9C8C1255-F3E3-43C2-B2AD-132BDC2E6254}" dt="2025-09-09T14:52:02.085" v="2456" actId="21"/>
          <ac:spMkLst>
            <pc:docMk/>
            <pc:sldMk cId="3614543049" sldId="297"/>
            <ac:spMk id="2" creationId="{03B08592-E6E9-8D0A-4F40-605FAD609B66}"/>
          </ac:spMkLst>
        </pc:spChg>
        <pc:spChg chg="mod">
          <ac:chgData name="FRANKO BUNETA" userId="5e63b81a-7e8b-41d3-be70-0bbad6c5e0dd" providerId="ADAL" clId="{9C8C1255-F3E3-43C2-B2AD-132BDC2E6254}" dt="2025-09-09T14:52:24.706" v="2469" actId="20577"/>
          <ac:spMkLst>
            <pc:docMk/>
            <pc:sldMk cId="3614543049" sldId="297"/>
            <ac:spMk id="3" creationId="{8CD296A2-34EE-315C-337B-8A748C91DDCF}"/>
          </ac:spMkLst>
        </pc:spChg>
      </pc:sldChg>
      <pc:sldChg chg="modSp new mod ord">
        <pc:chgData name="FRANKO BUNETA" userId="5e63b81a-7e8b-41d3-be70-0bbad6c5e0dd" providerId="ADAL" clId="{9C8C1255-F3E3-43C2-B2AD-132BDC2E6254}" dt="2025-09-09T16:01:24.979" v="3416" actId="20577"/>
        <pc:sldMkLst>
          <pc:docMk/>
          <pc:sldMk cId="1766697737" sldId="298"/>
        </pc:sldMkLst>
        <pc:spChg chg="mod">
          <ac:chgData name="FRANKO BUNETA" userId="5e63b81a-7e8b-41d3-be70-0bbad6c5e0dd" providerId="ADAL" clId="{9C8C1255-F3E3-43C2-B2AD-132BDC2E6254}" dt="2025-09-09T14:54:26.489" v="2569" actId="20577"/>
          <ac:spMkLst>
            <pc:docMk/>
            <pc:sldMk cId="1766697737" sldId="298"/>
            <ac:spMk id="2" creationId="{BCD0234A-2674-EAF6-3E67-3011B36EC0A0}"/>
          </ac:spMkLst>
        </pc:spChg>
        <pc:spChg chg="mod">
          <ac:chgData name="FRANKO BUNETA" userId="5e63b81a-7e8b-41d3-be70-0bbad6c5e0dd" providerId="ADAL" clId="{9C8C1255-F3E3-43C2-B2AD-132BDC2E6254}" dt="2025-09-09T16:01:24.979" v="3416" actId="20577"/>
          <ac:spMkLst>
            <pc:docMk/>
            <pc:sldMk cId="1766697737" sldId="298"/>
            <ac:spMk id="3" creationId="{5527E70E-1E66-8D58-92EE-8C77A1B6A406}"/>
          </ac:spMkLst>
        </pc:spChg>
      </pc:sldChg>
      <pc:sldChg chg="add del">
        <pc:chgData name="FRANKO BUNETA" userId="5e63b81a-7e8b-41d3-be70-0bbad6c5e0dd" providerId="ADAL" clId="{9C8C1255-F3E3-43C2-B2AD-132BDC2E6254}" dt="2025-09-09T14:55:20.307" v="2656" actId="47"/>
        <pc:sldMkLst>
          <pc:docMk/>
          <pc:sldMk cId="896318954" sldId="299"/>
        </pc:sldMkLst>
      </pc:sldChg>
      <pc:sldChg chg="modSp new del mod">
        <pc:chgData name="FRANKO BUNETA" userId="5e63b81a-7e8b-41d3-be70-0bbad6c5e0dd" providerId="ADAL" clId="{9C8C1255-F3E3-43C2-B2AD-132BDC2E6254}" dt="2025-09-09T14:55:52.046" v="2672" actId="47"/>
        <pc:sldMkLst>
          <pc:docMk/>
          <pc:sldMk cId="3703199083" sldId="300"/>
        </pc:sldMkLst>
        <pc:spChg chg="mod">
          <ac:chgData name="FRANKO BUNETA" userId="5e63b81a-7e8b-41d3-be70-0bbad6c5e0dd" providerId="ADAL" clId="{9C8C1255-F3E3-43C2-B2AD-132BDC2E6254}" dt="2025-09-09T14:55:24.674" v="2667" actId="20577"/>
          <ac:spMkLst>
            <pc:docMk/>
            <pc:sldMk cId="3703199083" sldId="300"/>
            <ac:spMk id="2" creationId="{05B6C4B5-06A2-5B24-C329-81EE5592FE4D}"/>
          </ac:spMkLst>
        </pc:spChg>
        <pc:spChg chg="mod">
          <ac:chgData name="FRANKO BUNETA" userId="5e63b81a-7e8b-41d3-be70-0bbad6c5e0dd" providerId="ADAL" clId="{9C8C1255-F3E3-43C2-B2AD-132BDC2E6254}" dt="2025-09-09T14:55:27.267" v="2668" actId="20577"/>
          <ac:spMkLst>
            <pc:docMk/>
            <pc:sldMk cId="3703199083" sldId="300"/>
            <ac:spMk id="3" creationId="{AD40711C-99AC-EFD3-7E84-371ED9301020}"/>
          </ac:spMkLst>
        </pc:spChg>
      </pc:sldChg>
      <pc:sldChg chg="add del">
        <pc:chgData name="FRANKO BUNETA" userId="5e63b81a-7e8b-41d3-be70-0bbad6c5e0dd" providerId="ADAL" clId="{9C8C1255-F3E3-43C2-B2AD-132BDC2E6254}" dt="2025-09-09T14:55:36.588" v="2670"/>
        <pc:sldMkLst>
          <pc:docMk/>
          <pc:sldMk cId="1612464935" sldId="301"/>
        </pc:sldMkLst>
      </pc:sldChg>
      <pc:sldChg chg="modSp add mod">
        <pc:chgData name="FRANKO BUNETA" userId="5e63b81a-7e8b-41d3-be70-0bbad6c5e0dd" providerId="ADAL" clId="{9C8C1255-F3E3-43C2-B2AD-132BDC2E6254}" dt="2025-09-09T14:57:37.018" v="2964" actId="20577"/>
        <pc:sldMkLst>
          <pc:docMk/>
          <pc:sldMk cId="3245249318" sldId="301"/>
        </pc:sldMkLst>
        <pc:spChg chg="mod">
          <ac:chgData name="FRANKO BUNETA" userId="5e63b81a-7e8b-41d3-be70-0bbad6c5e0dd" providerId="ADAL" clId="{9C8C1255-F3E3-43C2-B2AD-132BDC2E6254}" dt="2025-09-09T14:56:04.353" v="2738" actId="20577"/>
          <ac:spMkLst>
            <pc:docMk/>
            <pc:sldMk cId="3245249318" sldId="301"/>
            <ac:spMk id="2" creationId="{7513C4C9-7F25-400D-39E3-443520E022FE}"/>
          </ac:spMkLst>
        </pc:spChg>
        <pc:spChg chg="mod">
          <ac:chgData name="FRANKO BUNETA" userId="5e63b81a-7e8b-41d3-be70-0bbad6c5e0dd" providerId="ADAL" clId="{9C8C1255-F3E3-43C2-B2AD-132BDC2E6254}" dt="2025-09-09T14:57:37.018" v="2964" actId="20577"/>
          <ac:spMkLst>
            <pc:docMk/>
            <pc:sldMk cId="3245249318" sldId="301"/>
            <ac:spMk id="7" creationId="{1204F6D1-ED22-BE87-D3FA-4FD5BB167BD4}"/>
          </ac:spMkLst>
        </pc:spChg>
      </pc:sldChg>
      <pc:sldChg chg="modSp add mod">
        <pc:chgData name="FRANKO BUNETA" userId="5e63b81a-7e8b-41d3-be70-0bbad6c5e0dd" providerId="ADAL" clId="{9C8C1255-F3E3-43C2-B2AD-132BDC2E6254}" dt="2025-09-09T15:43:53.837" v="3140" actId="5793"/>
        <pc:sldMkLst>
          <pc:docMk/>
          <pc:sldMk cId="1406685932" sldId="302"/>
        </pc:sldMkLst>
        <pc:spChg chg="mod">
          <ac:chgData name="FRANKO BUNETA" userId="5e63b81a-7e8b-41d3-be70-0bbad6c5e0dd" providerId="ADAL" clId="{9C8C1255-F3E3-43C2-B2AD-132BDC2E6254}" dt="2025-09-09T15:43:08.463" v="2974" actId="20577"/>
          <ac:spMkLst>
            <pc:docMk/>
            <pc:sldMk cId="1406685932" sldId="302"/>
            <ac:spMk id="2" creationId="{540AAC51-02D4-9F2E-A2CF-35615DB6F24C}"/>
          </ac:spMkLst>
        </pc:spChg>
        <pc:spChg chg="mod">
          <ac:chgData name="FRANKO BUNETA" userId="5e63b81a-7e8b-41d3-be70-0bbad6c5e0dd" providerId="ADAL" clId="{9C8C1255-F3E3-43C2-B2AD-132BDC2E6254}" dt="2025-09-09T15:43:53.837" v="3140" actId="5793"/>
          <ac:spMkLst>
            <pc:docMk/>
            <pc:sldMk cId="1406685932" sldId="302"/>
            <ac:spMk id="7" creationId="{E5729AD9-3831-06C6-EE30-37E8DBCDD0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AA40-1989-25E8-B5C4-8FED1E2BB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36EAC2-4018-AD22-98EA-FEF57B684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37B78-0614-F155-03CD-ADD30C4E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B1E5-83CD-4E3F-8EFC-D29FD975DBF3}" type="datetimeFigureOut">
              <a:rPr lang="hr-HR" smtClean="0"/>
              <a:t>9.9.2025.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66AC-45A8-51DF-2229-000112CD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83621-3E6F-B249-30DF-31167081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1735-E4E1-4CA8-976B-324392A9205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7880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36296-2BC9-AAA5-25E4-D33D423F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3F589-E0F5-9C4E-0B45-D9F0195B9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56801-F5C3-686F-BC66-9C076FE9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B1E5-83CD-4E3F-8EFC-D29FD975DBF3}" type="datetimeFigureOut">
              <a:rPr lang="hr-HR" smtClean="0"/>
              <a:t>9.9.2025.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CDE92-90A2-1E3A-4C13-66104D12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FD1A2-9D6C-BE9D-6F0E-52182D90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1735-E4E1-4CA8-976B-324392A9205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0270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0A2DE-AC30-C040-6823-15F482163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3FACD-34BB-9604-98B0-F3B5A09E9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0848E-4D7F-FC88-4A15-DD372487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B1E5-83CD-4E3F-8EFC-D29FD975DBF3}" type="datetimeFigureOut">
              <a:rPr lang="hr-HR" smtClean="0"/>
              <a:t>9.9.2025.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F5C9D-50E2-19FC-1482-C870E5C2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DC41-C358-2953-7D34-CEE49EB8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1735-E4E1-4CA8-976B-324392A9205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6842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6F7B-84FF-9E1D-4C74-7ED400FB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F7D01-CB4B-DAA6-A8C0-E31A3BDFC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32068-A422-CC51-6B05-640E7B26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B1E5-83CD-4E3F-8EFC-D29FD975DBF3}" type="datetimeFigureOut">
              <a:rPr lang="hr-HR" smtClean="0"/>
              <a:t>9.9.2025.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1A053-240C-DE23-B5A8-D1131780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5EBBA-0421-D85E-4585-E48F721E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1735-E4E1-4CA8-976B-324392A9205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762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31B2-BB9F-654D-4555-B6E50198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267DF-5C30-243B-8CDB-8B961EEF2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9893E-A251-745F-711C-B9E260BA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B1E5-83CD-4E3F-8EFC-D29FD975DBF3}" type="datetimeFigureOut">
              <a:rPr lang="hr-HR" smtClean="0"/>
              <a:t>9.9.2025.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54524-AF5E-7D30-6C6F-6C2FCDAF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AD612-DEE7-986F-D5A2-8B86B675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1735-E4E1-4CA8-976B-324392A9205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5491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D469-A1DD-38AD-5EA1-46F21DF2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4611F-3615-7BB7-2EE7-042DEC39F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E1B47-835E-6174-BF7D-4D890DE62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50FE6-A1D1-6901-38B6-0B49610F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B1E5-83CD-4E3F-8EFC-D29FD975DBF3}" type="datetimeFigureOut">
              <a:rPr lang="hr-HR" smtClean="0"/>
              <a:t>9.9.2025.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D2D22-AAA8-10CE-3EA3-31D3D16C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23DE8-4C5F-BCE8-2F90-6D0164D9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1735-E4E1-4CA8-976B-324392A9205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6174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0025-1E0C-7531-E354-F109A3BCE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A1045-8594-34CA-0F47-667AFA735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ADC84-AD51-0B67-C2D3-C95F204DA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04F14-3B41-F02D-4B7D-B088BC6B2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98D7B-0E14-E4A9-95CA-A0C4D882F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25DB2-D6BD-171F-C3FE-E6B4D236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B1E5-83CD-4E3F-8EFC-D29FD975DBF3}" type="datetimeFigureOut">
              <a:rPr lang="hr-HR" smtClean="0"/>
              <a:t>9.9.2025.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34B7FB-CB9D-C9DA-8083-BA4628B1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2E31D-89F7-67A5-CE24-3B484666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1735-E4E1-4CA8-976B-324392A9205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511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806D-0104-B9FE-1CDE-200E451E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BF4C9-CE7B-3482-0131-C4289C9E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B1E5-83CD-4E3F-8EFC-D29FD975DBF3}" type="datetimeFigureOut">
              <a:rPr lang="hr-HR" smtClean="0"/>
              <a:t>9.9.2025.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B3440-807C-82A0-6BDD-51009491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56413-64BE-63E5-B617-E287E63C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1735-E4E1-4CA8-976B-324392A9205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7122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044DE-4FB6-CBFF-BCBC-D71A52DF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B1E5-83CD-4E3F-8EFC-D29FD975DBF3}" type="datetimeFigureOut">
              <a:rPr lang="hr-HR" smtClean="0"/>
              <a:t>9.9.2025.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694ED-1CC8-8876-443E-25E6E0F01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5EAAF-FBBE-2869-D1D8-D2F4A8FF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1735-E4E1-4CA8-976B-324392A9205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6312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CBED-0DDE-78A9-2718-CB9EB7EA8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169A-129C-F03B-E592-FFD0AB71C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1CBAA-432A-DBD8-4EB9-7AE6395F1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1616F-020E-1D74-298B-3CFABBFE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B1E5-83CD-4E3F-8EFC-D29FD975DBF3}" type="datetimeFigureOut">
              <a:rPr lang="hr-HR" smtClean="0"/>
              <a:t>9.9.2025.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769B5-D0CF-F85C-BBD9-F8686BB7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A999D-FE20-7BCF-B368-A43C826A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1735-E4E1-4CA8-976B-324392A9205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0174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199B-1224-DF43-5C6D-176E159D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46ECB-D236-A0BC-BD8B-5004A6D03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0BDF4-EC05-E2C6-1536-AC4DFEF92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02C4E-9852-758C-5565-A6D40322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2B1E5-83CD-4E3F-8EFC-D29FD975DBF3}" type="datetimeFigureOut">
              <a:rPr lang="hr-HR" smtClean="0"/>
              <a:t>9.9.2025.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7A12A-595E-155E-C79E-6891859D6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CBAF7-3E9B-CEEB-B160-1650BD0E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81735-E4E1-4CA8-976B-324392A9205B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6827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86400-F8BB-9C9D-FF72-432D69CF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B2ABF-F00F-A7FF-7D8E-1F4FA8953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AB91D-6FC6-70FA-233A-5CD2B783C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fld id="{1702B1E5-83CD-4E3F-8EFC-D29FD975DBF3}" type="datetimeFigureOut">
              <a:rPr lang="hr-HR" smtClean="0"/>
              <a:pPr/>
              <a:t>9.9.2025.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F79B-F13D-6AF8-7E7C-F487ACD61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1123B-12D1-6100-C12E-37A45F242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fld id="{E6F81735-E4E1-4CA8-976B-324392A9205B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2605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ojozhuang.github.io/tutorial/mermaid-cheat-sheet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CBDB-2BD7-E8CB-18F9-52592F7F4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Beyond the Bamboo Forest: Pandas for the Brave and the Curious</a:t>
            </a:r>
            <a:endParaRPr lang="hr-H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DCA1B-7996-283A-4490-7C3757AF5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hr-HR" sz="4400" dirty="0"/>
          </a:p>
          <a:p>
            <a:r>
              <a:rPr lang="hr-HR" sz="4400" dirty="0"/>
              <a:t>Franko Buneta, IBM</a:t>
            </a:r>
          </a:p>
        </p:txBody>
      </p:sp>
    </p:spTree>
    <p:extLst>
      <p:ext uri="{BB962C8B-B14F-4D97-AF65-F5344CB8AC3E}">
        <p14:creationId xmlns:p14="http://schemas.microsoft.com/office/powerpoint/2010/main" val="57971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9789-44D3-89B3-FFB9-4A3272C49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Attrs property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32FA5-A50F-D0EB-8881-346B7B8F2A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38645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BC81D4-C75A-630D-7E12-81B951951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A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7C5FC-ADC2-24B6-82D0-7F206900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Attrs</a:t>
            </a: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933DB17-ACDA-1255-8451-20222DC6C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296" y="961812"/>
            <a:ext cx="655280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2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32317-7FDA-6D66-3474-1F77A8C0B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29FC-7CBD-5D6B-1349-CEF6E38A5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Better merge()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B4E59-8234-8FF7-9DBE-3D9B137072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1746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CA33-658A-B6C8-D439-BD2B7245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Issues with merge()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4170E-51E4-EB48-EC9C-6187E59D5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  <a:p>
            <a:r>
              <a:rPr lang="hr-HR" dirty="0"/>
              <a:t>default join is 'inner' instead of </a:t>
            </a:r>
            <a:r>
              <a:rPr lang="hr-HR" b="1" dirty="0"/>
              <a:t>'left'</a:t>
            </a:r>
          </a:p>
          <a:p>
            <a:r>
              <a:rPr lang="hr-HR" dirty="0"/>
              <a:t>will create</a:t>
            </a:r>
            <a:r>
              <a:rPr lang="hr-HR" b="1" dirty="0"/>
              <a:t> additional rows</a:t>
            </a:r>
            <a:r>
              <a:rPr lang="hr-HR" dirty="0"/>
              <a:t> if right data frame has duplicate values in join index</a:t>
            </a:r>
          </a:p>
          <a:p>
            <a:r>
              <a:rPr lang="hr-HR" dirty="0"/>
              <a:t>will rename columns if left and right df have the same name columns</a:t>
            </a:r>
          </a:p>
          <a:p>
            <a:r>
              <a:rPr lang="hr-HR" dirty="0"/>
              <a:t>will convert int64 to float64 if the join creates nulls in int64 series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55741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93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1D556-385F-9B44-FEEC-67802B539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582EB7-0322-763D-9A48-E5EC69E6C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705" y="961812"/>
            <a:ext cx="677798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90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84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533B24B-F926-27BC-D85B-A6D816A7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Implementing merge_safe()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CB56CE8-308D-1676-788F-B69919042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52875"/>
            <a:ext cx="7188199" cy="434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3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26BC2-92E5-E31D-7EC3-FF0BEA428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E29E-54F6-21CE-9728-0F254B972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Why can't my pandas do that?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34841-2DFD-1521-06BB-A017B770A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10699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D58A-BABA-4737-784B-F5F5F5B3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What is a register_dataframe_accessor?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E923E1-8073-F852-0938-8DD46F401B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62470"/>
            <a:ext cx="103251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sr-Latn-R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@pd.api.extensions.register_dataframe_accessor("name")</a:t>
            </a:r>
            <a:endParaRPr kumimoji="0" lang="hr-HR" altLang="sr-Latn-R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altLang="sr-Latn-R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hr-HR" altLang="sr-Latn-RS" dirty="0"/>
              <a:t>it's a decorator of a class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hr-HR" altLang="sr-Latn-RS" dirty="0"/>
              <a:t>it will "attach" </a:t>
            </a:r>
            <a:r>
              <a:rPr lang="hr-HR" altLang="sr-Latn-RS"/>
              <a:t>the class using </a:t>
            </a:r>
            <a:r>
              <a:rPr lang="hr-HR" altLang="sr-Latn-RS" dirty="0"/>
              <a:t>alias "name" to your dataframe as if it were a custom method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r-HR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n-U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t’s the official way to extend pandas without </a:t>
            </a:r>
            <a:r>
              <a:rPr kumimoji="0" lang="hr-HR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inheritance</a:t>
            </a:r>
            <a:endParaRPr kumimoji="0" lang="sr-Latn-RS" altLang="sr-Latn-R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3286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498E67-A98D-D054-A4BE-71EBCBFA0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561507"/>
            <a:ext cx="10905066" cy="373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94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3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8CDF1-17DC-EE16-A3F4-424FB381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...with RDA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D27005-BA1A-105F-FE0D-45D3DC2D6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342728"/>
            <a:ext cx="7188199" cy="416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3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8AE4-85DB-DBFD-6AF2-D24AAD39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About my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7BC4E-26AD-B749-D6B4-A994E8785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  <a:p>
            <a:r>
              <a:rPr lang="hr-HR" dirty="0"/>
              <a:t>Data Scientist - work mostly for sales leaders</a:t>
            </a:r>
          </a:p>
          <a:p>
            <a:r>
              <a:rPr lang="hr-HR" dirty="0"/>
              <a:t>Pandas pandas pandas - mostly use pandas</a:t>
            </a:r>
          </a:p>
          <a:p>
            <a:r>
              <a:rPr lang="hr-HR" dirty="0"/>
              <a:t>Jupyter Notebook</a:t>
            </a:r>
          </a:p>
          <a:p>
            <a:r>
              <a:rPr lang="hr-HR" dirty="0"/>
              <a:t>PyCharm</a:t>
            </a:r>
          </a:p>
          <a:p>
            <a:r>
              <a:rPr lang="hr-HR" dirty="0"/>
              <a:t>19 years in IBM</a:t>
            </a:r>
          </a:p>
          <a:p>
            <a:r>
              <a:rPr lang="hr-HR" dirty="0"/>
              <a:t>4 years Python programming</a:t>
            </a:r>
          </a:p>
        </p:txBody>
      </p:sp>
    </p:spTree>
    <p:extLst>
      <p:ext uri="{BB962C8B-B14F-4D97-AF65-F5344CB8AC3E}">
        <p14:creationId xmlns:p14="http://schemas.microsoft.com/office/powerpoint/2010/main" val="2512380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E4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7CF29-8AA4-6EFA-4F46-630D8D8E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Rows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RDA example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20CA8-7521-12EF-A0D1-F531BE0CE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84167"/>
            <a:ext cx="7188199" cy="348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052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5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1BB5D-5ABC-4AA9-D3E6-DE0FAC969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Rows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RDA example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5DF26B8-4061-FA5E-9100-ED635C032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36067"/>
            <a:ext cx="7188199" cy="458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71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746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1E702-EBE0-6431-B448-F16AEF5A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Preparation for next phase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496947-101A-E627-7823-2CDDD1249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901167"/>
            <a:ext cx="7188199" cy="305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77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CB470-B045-BB9F-B940-6F5E3E338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DA493A-493C-5995-FCBF-850BB356A5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DF0C19-5ABD-E82F-7F4D-50C9A874C5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Filtering and updating data with complex criteria</a:t>
            </a:r>
          </a:p>
        </p:txBody>
      </p:sp>
    </p:spTree>
    <p:extLst>
      <p:ext uri="{BB962C8B-B14F-4D97-AF65-F5344CB8AC3E}">
        <p14:creationId xmlns:p14="http://schemas.microsoft.com/office/powerpoint/2010/main" val="2356824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91E59-1672-1997-C629-B09C65EE5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C26973-C19D-EC8C-EE89-2C556A3B9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01A4D3-115B-04FA-A902-2163710CF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Filtering and </a:t>
            </a:r>
            <a:r>
              <a:rPr lang="hr-HR" dirty="0"/>
              <a:t>.loc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29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5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D072D-4493-3E51-6506-D5213971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Fixing technology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8B2A9E-EE09-981A-DDFD-BFDA72F03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91141"/>
            <a:ext cx="7188199" cy="467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14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A7BE9-4BB2-C5BF-B163-3AAF9EA5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Boolean vector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F19F50-A845-4DFA-2A73-CFDACB0B8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435" y="149013"/>
            <a:ext cx="2830566" cy="2569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BE20E9-D463-B17E-D1E9-22EE0ABFF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360" y="2752458"/>
            <a:ext cx="7916380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27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53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1ADAE-3913-5D16-1205-E90520D9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.loc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CA4B90-DFAB-9D9D-CE1F-5B4CEE5D2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95477"/>
            <a:ext cx="7188199" cy="386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30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7534621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30" y="0"/>
            <a:ext cx="465736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44CD6-FF7E-78D9-6729-78DB44D3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0500" y="637763"/>
            <a:ext cx="2705100" cy="1415666"/>
          </a:xfrm>
        </p:spPr>
        <p:txBody>
          <a:bodyPr anchor="t">
            <a:normAutofit/>
          </a:bodyPr>
          <a:lstStyle/>
          <a:p>
            <a:r>
              <a:rPr lang="hr-HR" sz="3600" dirty="0"/>
              <a:t>IF...ELSEIF...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990" y="226898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3C609-3E12-FA33-BBA2-78BF906D4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79" y="184150"/>
            <a:ext cx="7147441" cy="307340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D752CAD-7BE7-DDE4-200D-4772058B8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80" y="3441700"/>
            <a:ext cx="6036929" cy="324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29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54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A6DD7-770D-B20C-CF01-F28DA3C6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Native filtering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57E6B84-D10A-E56F-E7EC-5A429AE12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7875" y="961812"/>
            <a:ext cx="6469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2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234A-2674-EAF6-3E67-3011B36E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Setting the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7E70E-1E66-8D58-92EE-8C77A1B6A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  <a:p>
            <a:r>
              <a:rPr lang="hr-HR" dirty="0"/>
              <a:t>Pandas pandas pandas</a:t>
            </a:r>
          </a:p>
          <a:p>
            <a:r>
              <a:rPr lang="hr-HR" dirty="0"/>
              <a:t>Very simple business examples</a:t>
            </a:r>
          </a:p>
          <a:p>
            <a:r>
              <a:rPr lang="hr-HR" dirty="0"/>
              <a:t>Ways to improve the way you are working with pandas</a:t>
            </a:r>
          </a:p>
          <a:p>
            <a:r>
              <a:rPr lang="hr-HR" dirty="0"/>
              <a:t>Ways to improve the way you are showing what you are doing with pandas</a:t>
            </a:r>
          </a:p>
          <a:p>
            <a:r>
              <a:rPr lang="hr-HR" dirty="0"/>
              <a:t>Corporate way of working</a:t>
            </a:r>
          </a:p>
          <a:p>
            <a:r>
              <a:rPr lang="hr-HR" dirty="0"/>
              <a:t>Community of pandas users</a:t>
            </a:r>
          </a:p>
        </p:txBody>
      </p:sp>
    </p:spTree>
    <p:extLst>
      <p:ext uri="{BB962C8B-B14F-4D97-AF65-F5344CB8AC3E}">
        <p14:creationId xmlns:p14="http://schemas.microsoft.com/office/powerpoint/2010/main" val="1766697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252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1CBCD-5513-237D-E0E2-9CEFB830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 filter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D2D1B6-AEE6-AB1A-330D-8E5DB5679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057" y="1028700"/>
            <a:ext cx="4859757" cy="4191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861273-DBE1-DD00-F054-9F88E3F5C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814" y="1082462"/>
            <a:ext cx="4436186" cy="512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67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867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40E56-5374-EA25-29F8-572467FD9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Improved logic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24EDA0-B872-EC39-13B3-B392F1B39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804" y="344508"/>
            <a:ext cx="9675986" cy="2709275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6A3DD6B-D7F4-0BA1-BE62-980F2E6DF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454" y="4057650"/>
            <a:ext cx="2518360" cy="217191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EC9820-7A2F-B0B6-4AB5-CCCCE31F4A03}"/>
              </a:ext>
            </a:extLst>
          </p:cNvPr>
          <p:cNvCxnSpPr/>
          <p:nvPr/>
        </p:nvCxnSpPr>
        <p:spPr>
          <a:xfrm flipV="1">
            <a:off x="6915797" y="3213100"/>
            <a:ext cx="0" cy="698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648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AF14D-8DB1-D6CE-B002-12E454B08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62E6C0-695B-A2B3-8151-5669613BC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581608-10AE-B70F-B43B-14E0A358F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Data lineage and mermaid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418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6AA6A1-2D86-7837-9293-350EEC0AE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F6CE206-7842-8525-13F8-BEEB561EF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AC36EA-9761-CCA5-7C36-D3CFE6B1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36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9CEFEF-105A-D31A-2D7E-AC297606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r-HR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lineage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851919-8473-FA25-9108-AD18B7FCB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021" y="2074363"/>
            <a:ext cx="7582958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44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1EE8-2CB3-B60A-D818-7D0A1654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Mermaid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FD600-3341-6C7F-AE6D-7FC7272D4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en-US" sz="2000" dirty="0"/>
              <a:t>Mermaid markdown is a syntax that uses plain text, similar to Markdown, to describe and automatically generate diagrams and visualizations within a Markdown document. It allows you to create various diagrams, including flowcharts, Gantt charts, and mind maps, by simply writing code in a Markdown file that a Mermaid-compatible renderer can then translate into graphics. </a:t>
            </a:r>
            <a:endParaRPr lang="hr-HR" dirty="0"/>
          </a:p>
          <a:p>
            <a:pPr marL="0" indent="0">
              <a:buNone/>
            </a:pPr>
            <a:r>
              <a:rPr lang="hr-HR" dirty="0"/>
              <a:t>https://mermaid.live/edit</a:t>
            </a:r>
          </a:p>
          <a:p>
            <a:pPr marL="0" indent="0">
              <a:buNone/>
            </a:pPr>
            <a:r>
              <a:rPr lang="hr-HR" dirty="0">
                <a:hlinkClick r:id="rId2"/>
              </a:rPr>
              <a:t>https://jojozhuang.github.io/tutorial/mermaid-cheat-sheet/</a:t>
            </a: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48322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E650EC-34F2-0AEB-8B87-4CBA18C96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6B248E8-A000-EA11-AC1D-8758915E5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ECC29F-6CA4-B731-E7FA-D765DDD6A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543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B2592-81DC-12A2-B36B-15A10A46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hr-HR" sz="2600" dirty="0">
                <a:solidFill>
                  <a:srgbClr val="FFFFFF"/>
                </a:solidFill>
              </a:rPr>
              <a:t>Basic mermaid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D8FB3-DB69-6747-83E0-2E74EC7C4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095" y="450446"/>
            <a:ext cx="3477110" cy="57920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C1F77E-5243-2993-1EE0-344686382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285" y="2493721"/>
            <a:ext cx="4820323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5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75AE5-0F7D-6171-54E4-F42F3A26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860425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Sales with accounts mermaid flowchart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2D452-5A57-61D3-D536-2E3B620C6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5659"/>
            <a:ext cx="12192000" cy="416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77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0A64-DE36-31CC-5F7D-812CD21B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835024"/>
          </a:xfrm>
          <a:solidFill>
            <a:schemeClr val="accent6">
              <a:lumMod val="50000"/>
            </a:schemeClr>
          </a:solidFill>
        </p:spPr>
        <p:txBody>
          <a:bodyPr/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Sales with accounts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A45D5-ACE8-CAE1-40BD-418AA8A52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722" y="1022350"/>
            <a:ext cx="4022977" cy="569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6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0AD61-9AC5-CB8A-9409-23CE32ADE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C4C9-7F25-400D-39E3-443520E0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Wrapping up...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04F6D1-ED22-BE87-D3FA-4FD5BB167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/>
              <a:t>Helpful custom methods in Pandas</a:t>
            </a:r>
          </a:p>
          <a:p>
            <a:pPr lvl="1"/>
            <a:r>
              <a:rPr lang="hr-HR" dirty="0"/>
              <a:t>merge_safe</a:t>
            </a:r>
          </a:p>
          <a:p>
            <a:pPr lvl="1"/>
            <a:r>
              <a:rPr lang="hr-HR" dirty="0"/>
              <a:t>many other examples (.convert.to_category, convert.to_int, cleanup_text, ...)</a:t>
            </a:r>
          </a:p>
          <a:p>
            <a:pPr lvl="1"/>
            <a:r>
              <a:rPr lang="hr-HR" dirty="0"/>
              <a:t>RDA</a:t>
            </a:r>
          </a:p>
          <a:p>
            <a:r>
              <a:rPr lang="hr-HR" dirty="0"/>
              <a:t>Filtering and updating data with complex criteria</a:t>
            </a:r>
          </a:p>
          <a:p>
            <a:pPr lvl="1"/>
            <a:r>
              <a:rPr lang="hr-HR" dirty="0"/>
              <a:t>incredibly powerful tool</a:t>
            </a:r>
          </a:p>
          <a:p>
            <a:pPr lvl="1"/>
            <a:r>
              <a:rPr lang="hr-HR" dirty="0"/>
              <a:t>can be made more readeable</a:t>
            </a:r>
          </a:p>
          <a:p>
            <a:r>
              <a:rPr lang="hr-HR" dirty="0"/>
              <a:t>Data lineage using Pandas and Mermaid</a:t>
            </a:r>
          </a:p>
          <a:p>
            <a:pPr lvl="1"/>
            <a:r>
              <a:rPr lang="hr-HR" dirty="0"/>
              <a:t>important for business and traceability</a:t>
            </a:r>
          </a:p>
        </p:txBody>
      </p:sp>
    </p:spTree>
    <p:extLst>
      <p:ext uri="{BB962C8B-B14F-4D97-AF65-F5344CB8AC3E}">
        <p14:creationId xmlns:p14="http://schemas.microsoft.com/office/powerpoint/2010/main" val="3245249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F88E5-742D-F520-CAA1-E7C4DA898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AC51-02D4-9F2E-A2CF-35615DB6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# TODO: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729AD9-3831-06C6-EE30-37E8DBCD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  <a:p>
            <a:pPr marL="0" indent="0">
              <a:buNone/>
            </a:pPr>
            <a:endParaRPr lang="hr-HR" dirty="0"/>
          </a:p>
          <a:p>
            <a:r>
              <a:rPr lang="hr-HR" dirty="0"/>
              <a:t>Making one @track_lineage decorator across all functions (would require a lot of conditionals)</a:t>
            </a:r>
          </a:p>
          <a:p>
            <a:r>
              <a:rPr lang="hr-HR" dirty="0"/>
              <a:t>Making to_mermaid() converter of case.lineage data</a:t>
            </a:r>
          </a:p>
        </p:txBody>
      </p:sp>
    </p:spTree>
    <p:extLst>
      <p:ext uri="{BB962C8B-B14F-4D97-AF65-F5344CB8AC3E}">
        <p14:creationId xmlns:p14="http://schemas.microsoft.com/office/powerpoint/2010/main" val="140668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4BFE-48B9-0AEA-DCD4-5614D842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41388-88EC-1500-7010-B1DE32D13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Today's presentation will be mostly about...</a:t>
            </a:r>
          </a:p>
          <a:p>
            <a:endParaRPr lang="hr-HR" dirty="0"/>
          </a:p>
          <a:p>
            <a:pPr marL="0" indent="0">
              <a:buNone/>
            </a:pPr>
            <a:r>
              <a:rPr lang="en-US" b="1" dirty="0"/>
              <a:t>Exploratory Data Analysis (EDA)</a:t>
            </a:r>
            <a:r>
              <a:rPr lang="en-US" dirty="0"/>
              <a:t> is an approach to analyzing datasets by summarizing their main characteristics, often with visual methods, to understand patterns, spot anomalies, and generate new hypotheses.</a:t>
            </a:r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r>
              <a:rPr lang="hr-HR" dirty="0"/>
              <a:t>...while Data Science can cover many things, today we talk about EDA.</a:t>
            </a:r>
          </a:p>
        </p:txBody>
      </p:sp>
    </p:spTree>
    <p:extLst>
      <p:ext uri="{BB962C8B-B14F-4D97-AF65-F5344CB8AC3E}">
        <p14:creationId xmlns:p14="http://schemas.microsoft.com/office/powerpoint/2010/main" val="17970607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8592-E6E9-8D0A-4F40-605FAD60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96A2-34EE-315C-337B-8A748C91D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hr-HR" sz="5400" dirty="0"/>
          </a:p>
          <a:p>
            <a:pPr marL="0" indent="0" algn="ctr">
              <a:buNone/>
            </a:pPr>
            <a:r>
              <a:rPr lang="hr-HR" sz="5400" dirty="0"/>
              <a:t>Q&amp;A?</a:t>
            </a:r>
          </a:p>
        </p:txBody>
      </p:sp>
    </p:spTree>
    <p:extLst>
      <p:ext uri="{BB962C8B-B14F-4D97-AF65-F5344CB8AC3E}">
        <p14:creationId xmlns:p14="http://schemas.microsoft.com/office/powerpoint/2010/main" val="361454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35BF0-F138-D3ED-DB83-81A0D5E48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71CB-F352-AD87-C9BC-037AE2D7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BCB87E-BDDE-72A7-8D2F-E739D2C99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  <a:p>
            <a:endParaRPr lang="hr-HR" dirty="0"/>
          </a:p>
          <a:p>
            <a:r>
              <a:rPr lang="hr-HR" dirty="0"/>
              <a:t>Helpful custom methods in Pandas</a:t>
            </a:r>
          </a:p>
          <a:p>
            <a:r>
              <a:rPr lang="hr-HR" dirty="0"/>
              <a:t>Filtering and updating data with complex criteria</a:t>
            </a:r>
          </a:p>
          <a:p>
            <a:r>
              <a:rPr lang="hr-HR" dirty="0"/>
              <a:t>Data lineage using Pandas and Mermaid</a:t>
            </a:r>
          </a:p>
        </p:txBody>
      </p:sp>
    </p:spTree>
    <p:extLst>
      <p:ext uri="{BB962C8B-B14F-4D97-AF65-F5344CB8AC3E}">
        <p14:creationId xmlns:p14="http://schemas.microsoft.com/office/powerpoint/2010/main" val="145271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09FC5-682A-34F2-A75F-210E377AB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33112BB-9C34-4004-97F0-B97F867246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F53571-D6EF-8C04-0FAB-980EB1E48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Introducing our sample dataset</a:t>
            </a:r>
          </a:p>
        </p:txBody>
      </p:sp>
    </p:spTree>
    <p:extLst>
      <p:ext uri="{BB962C8B-B14F-4D97-AF65-F5344CB8AC3E}">
        <p14:creationId xmlns:p14="http://schemas.microsoft.com/office/powerpoint/2010/main" val="55041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401CC-6021-C6C0-6126-755591CA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Sales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30948E-BE07-C241-8D7A-A06D7AB6C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228214"/>
            <a:ext cx="6780700" cy="439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28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DB80-5AF5-3BFB-08C4-73697193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Accounts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448C8E7-6A7B-7360-7DCB-C3B75132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497" y="643466"/>
            <a:ext cx="666033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73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B428F-510E-C2D6-453C-A5F27217E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5BA201-D333-83A2-E350-E9B918D06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603445-ED97-C454-FA99-D2E8712812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Helpful custom methods in Pandas</a:t>
            </a:r>
          </a:p>
        </p:txBody>
      </p:sp>
    </p:spTree>
    <p:extLst>
      <p:ext uri="{BB962C8B-B14F-4D97-AF65-F5344CB8AC3E}">
        <p14:creationId xmlns:p14="http://schemas.microsoft.com/office/powerpoint/2010/main" val="181075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550</Words>
  <Application>Microsoft Office PowerPoint</Application>
  <PresentationFormat>Widescreen</PresentationFormat>
  <Paragraphs>93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Aptos</vt:lpstr>
      <vt:lpstr>Arial</vt:lpstr>
      <vt:lpstr>Office Theme</vt:lpstr>
      <vt:lpstr>Beyond the Bamboo Forest: Pandas for the Brave and the Curious</vt:lpstr>
      <vt:lpstr>About my work</vt:lpstr>
      <vt:lpstr>Setting the expectations</vt:lpstr>
      <vt:lpstr>EDA</vt:lpstr>
      <vt:lpstr>Agenda</vt:lpstr>
      <vt:lpstr>Introducing our sample dataset</vt:lpstr>
      <vt:lpstr>Sales dataset</vt:lpstr>
      <vt:lpstr>Accounts dataset</vt:lpstr>
      <vt:lpstr>Helpful custom methods in Pandas</vt:lpstr>
      <vt:lpstr>Attrs property</vt:lpstr>
      <vt:lpstr>Attrs</vt:lpstr>
      <vt:lpstr>Better merge()</vt:lpstr>
      <vt:lpstr>Issues with merge()</vt:lpstr>
      <vt:lpstr>Merge</vt:lpstr>
      <vt:lpstr>Implementing merge_safe()</vt:lpstr>
      <vt:lpstr>Why can't my pandas do that?</vt:lpstr>
      <vt:lpstr>What is a register_dataframe_accessor?</vt:lpstr>
      <vt:lpstr>PowerPoint Presentation</vt:lpstr>
      <vt:lpstr>...with RDA</vt:lpstr>
      <vt:lpstr>Rows RDA example</vt:lpstr>
      <vt:lpstr>Rows RDA example</vt:lpstr>
      <vt:lpstr>Preparation for next phase</vt:lpstr>
      <vt:lpstr>Filtering and updating data with complex criteria</vt:lpstr>
      <vt:lpstr>Filtering and .loc</vt:lpstr>
      <vt:lpstr>Fixing technology</vt:lpstr>
      <vt:lpstr>Boolean vector</vt:lpstr>
      <vt:lpstr>.loc</vt:lpstr>
      <vt:lpstr>IF...ELSEIF...</vt:lpstr>
      <vt:lpstr>Native filtering</vt:lpstr>
      <vt:lpstr>Custom filter functions</vt:lpstr>
      <vt:lpstr>Improved logic</vt:lpstr>
      <vt:lpstr>Data lineage and mermaid</vt:lpstr>
      <vt:lpstr>Data lineage</vt:lpstr>
      <vt:lpstr>Mermaid</vt:lpstr>
      <vt:lpstr>Basic mermaid</vt:lpstr>
      <vt:lpstr>Sales with accounts mermaid flowchart</vt:lpstr>
      <vt:lpstr>Sales with accounts</vt:lpstr>
      <vt:lpstr>Wrapping up...</vt:lpstr>
      <vt:lpstr># TODO:</vt:lpstr>
      <vt:lpstr>PowerPoint Presentation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FRANKO BUNETA</dc:creator>
  <cp:lastModifiedBy>FRANKO BUNETA</cp:lastModifiedBy>
  <cp:revision>1</cp:revision>
  <dcterms:created xsi:type="dcterms:W3CDTF">2025-09-08T19:32:30Z</dcterms:created>
  <dcterms:modified xsi:type="dcterms:W3CDTF">2025-09-09T16:01:31Z</dcterms:modified>
</cp:coreProperties>
</file>