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B43-56A5-4FAE-B700-D67A10FA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36C1-DBDF-4CF6-A0AB-14580EA1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6EC0-A70A-4AE6-8B73-AB86096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2999-608C-47C2-A7DD-0FBEA68B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082E-2D84-4A7B-B2C4-E295133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80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37B3-659F-4E5D-A55E-4D29E21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616E-5D1F-4FF5-AB56-296AF720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9F91-E340-4C92-B6F5-EFF0F73E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10C8-6A37-4DFB-8E6B-A8A5DF1A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D4FD-BE07-42AA-8A7C-B5B18EC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651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8EF4D-A9C4-4023-9B9C-BD2EDF0A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386F-FB0C-464C-B95D-AF4A0843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9ED2-8CB4-4018-9471-D86AB6CF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DADD-C900-45A0-AE74-470E0FD1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0F10-5085-4FA0-AE5F-11FAF749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85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3EAD-1CF2-49CE-858D-573BAF2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5D6C-E635-4D05-AA54-DFC9DB54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7FEC-266C-4EF3-8825-CD3CD42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13CD-A230-4318-B936-7A1F3602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6E5-2DEB-427F-9DF1-6994D6DC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446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8262-7023-4639-99B2-E3EB8293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75AA-CB08-4D86-8CC4-EB0B6AE7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F701-DDC3-4E4E-8D0A-F262C2E3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7E83-9FC0-4AAA-8030-92876AA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7C4E-1BED-4F84-9B07-57DE6D2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7938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25D-E739-4A1B-9657-7339A901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F78D-24A6-4E3F-A23F-8EC1DAFC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2EE9-55CD-47E8-914B-6224BC6C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6F44-D472-4F70-BAEE-B412C006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AB74-15D7-4B90-8882-0D8B7D2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514F-0592-4DB0-8A3D-DB8A225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48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17A-C756-48FB-B4EE-8F2B023F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AB6D-3E11-4540-95D0-76C50F23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8BC52-E449-4807-893C-9F26913D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A65-3036-4402-B294-6D5CDDDAA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75677-B330-4C4F-AD54-3B080087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ABD8-EA64-48BC-AE80-3A4B651A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5D8C-20A1-44DB-9A08-A08AB73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2B20E-C472-43BB-889C-E98011D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1087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0071-2B96-4330-A6B8-10CD9CBB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5C6BB-7680-4D55-B502-AC6553F0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8F6F-B927-4CF2-8229-A7A32B8B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27320-4EC6-4CDF-838A-AB4F87C6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794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F5A5F-97B8-4D84-9AD3-A02472B7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1DF3-FCB3-4809-A1BD-62EC7EBB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5680-B135-42BC-8896-8AB38F20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8424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8F84-2387-400A-8646-EE3DE0C4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2BB0-0288-4252-A60A-075F12E3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9182-296D-47B3-98A1-420521B6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C6E4-CE21-4484-B639-9C160426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F8C4-74CD-4014-B03B-85405198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29A4-0617-4F43-BA28-E2C60222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67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803-7F44-4C4E-92A4-3DE779FA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959FD-4876-4831-B020-E579B690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41DB-2644-47F8-AA06-1E0F4477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7F43-66D3-482E-A61B-FC34B91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6E9C-733F-4B94-84DE-AA053B83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2E1F-2D1F-45E3-9044-3DBE1AD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315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A18F-0D72-4879-BA89-F254DA6B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2CD0-89F3-46C2-8674-3E676887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0977-6ACC-4A52-886E-01216178C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89B7-F9FA-440A-8274-795AB77BBCDA}" type="datetimeFigureOut">
              <a:rPr lang="en-GH" smtClean="0"/>
              <a:t>08/08/2021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9ACF-2624-44C0-B23B-ED6B5EBB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9A34-2A23-49F8-BF9F-8CB869A3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236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inting of a person&#10;&#10;Description automatically generated with low confidence">
            <a:extLst>
              <a:ext uri="{FF2B5EF4-FFF2-40B4-BE49-F238E27FC236}">
                <a16:creationId xmlns:a16="http://schemas.microsoft.com/office/drawing/2014/main" id="{24F50024-A857-4CAF-9E92-1368882A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7" y="1079695"/>
            <a:ext cx="3195499" cy="42892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57ED-B3ED-404E-B332-80774592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1" y="1079695"/>
            <a:ext cx="3195499" cy="4289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153BE-B72C-4771-ABB0-FFD333FF86B5}"/>
              </a:ext>
            </a:extLst>
          </p:cNvPr>
          <p:cNvSpPr txBox="1"/>
          <p:nvPr/>
        </p:nvSpPr>
        <p:spPr>
          <a:xfrm flipH="1">
            <a:off x="2534394" y="5504116"/>
            <a:ext cx="306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Original Image PNG 140kb</a:t>
            </a:r>
            <a:endParaRPr lang="en-GH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D73D8-C861-4140-A911-D079A58087CB}"/>
              </a:ext>
            </a:extLst>
          </p:cNvPr>
          <p:cNvSpPr txBox="1"/>
          <p:nvPr/>
        </p:nvSpPr>
        <p:spPr>
          <a:xfrm flipH="1">
            <a:off x="6560364" y="5504116"/>
            <a:ext cx="306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Lossless Compression …..</a:t>
            </a:r>
            <a:endParaRPr lang="en-GH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3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Odoom</dc:creator>
  <cp:lastModifiedBy>Frank Odoom</cp:lastModifiedBy>
  <cp:revision>2</cp:revision>
  <dcterms:created xsi:type="dcterms:W3CDTF">2021-08-08T11:12:44Z</dcterms:created>
  <dcterms:modified xsi:type="dcterms:W3CDTF">2021-08-08T12:47:46Z</dcterms:modified>
</cp:coreProperties>
</file>