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/>
    <p:restoredTop sz="95827"/>
  </p:normalViewPr>
  <p:slideViewPr>
    <p:cSldViewPr snapToGrid="0">
      <p:cViewPr>
        <p:scale>
          <a:sx n="175" d="100"/>
          <a:sy n="175" d="100"/>
        </p:scale>
        <p:origin x="-9792" y="-49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249E5-D61D-1442-BB39-4C178F6CA2EB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1B21-91FE-8A4F-8C4E-DCC375D5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42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682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24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366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08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048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390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732" algn="l" defTabSz="18286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51B21-91FE-8A4F-8C4E-DCC375D5F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4C963-E002-2F48-8658-BEBDB06F680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8929D-ABC1-E340-A611-488007FC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44.png"/><Relationship Id="rId18" Type="http://schemas.microsoft.com/office/2007/relationships/hdphoto" Target="../media/hdphoto5.wdp"/><Relationship Id="rId3" Type="http://schemas.openxmlformats.org/officeDocument/2006/relationships/image" Target="../media/image37.png"/><Relationship Id="rId21" Type="http://schemas.microsoft.com/office/2007/relationships/hdphoto" Target="../media/hdphoto6.wdp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3.wdp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19" Type="http://schemas.openxmlformats.org/officeDocument/2006/relationships/image" Target="../media/image48.png"/><Relationship Id="rId4" Type="http://schemas.microsoft.com/office/2007/relationships/hdphoto" Target="../media/hdphoto1.wdp"/><Relationship Id="rId9" Type="http://schemas.openxmlformats.org/officeDocument/2006/relationships/image" Target="../media/image41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C977-4676-4FE2-8922-5B38500F0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8472-13F5-521C-AF0B-104FFDD4E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2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FE37-0237-4F49-01DB-2282A34AB47F}"/>
              </a:ext>
            </a:extLst>
          </p:cNvPr>
          <p:cNvSpPr txBox="1"/>
          <p:nvPr/>
        </p:nvSpPr>
        <p:spPr>
          <a:xfrm>
            <a:off x="254969" y="277831"/>
            <a:ext cx="69442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 err="1">
                <a:highlight>
                  <a:srgbClr val="FFFF00"/>
                </a:highlight>
              </a:rPr>
              <a:t>首頁</a:t>
            </a:r>
            <a:endParaRPr lang="en-US" sz="1984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C6910-7FF2-80D9-8D4D-3FD006AE1896}"/>
              </a:ext>
            </a:extLst>
          </p:cNvPr>
          <p:cNvSpPr txBox="1"/>
          <p:nvPr/>
        </p:nvSpPr>
        <p:spPr>
          <a:xfrm>
            <a:off x="98856" y="2786999"/>
            <a:ext cx="142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改“儀表板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E055F-5880-CBE9-F69F-EFBCF5D61BA5}"/>
              </a:ext>
            </a:extLst>
          </p:cNvPr>
          <p:cNvSpPr txBox="1"/>
          <p:nvPr/>
        </p:nvSpPr>
        <p:spPr>
          <a:xfrm>
            <a:off x="98860" y="4089331"/>
            <a:ext cx="156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改“所有裝置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F0F52-7A25-3531-50D7-453909E8379F}"/>
              </a:ext>
            </a:extLst>
          </p:cNvPr>
          <p:cNvSpPr/>
          <p:nvPr/>
        </p:nvSpPr>
        <p:spPr>
          <a:xfrm>
            <a:off x="4544231" y="647158"/>
            <a:ext cx="1578276" cy="499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5BFCF2F2-FD96-538A-DBFF-F894D69CB5B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122507" y="823965"/>
            <a:ext cx="639932" cy="7314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5B7DA8-6F6C-309D-550D-24E7AA5487FB}"/>
              </a:ext>
            </a:extLst>
          </p:cNvPr>
          <p:cNvSpPr txBox="1"/>
          <p:nvPr/>
        </p:nvSpPr>
        <p:spPr>
          <a:xfrm>
            <a:off x="6762439" y="593068"/>
            <a:ext cx="183691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chemeClr val="accent2"/>
                </a:solidFill>
              </a:rPr>
              <a:t>文字修改</a:t>
            </a:r>
            <a:endParaRPr lang="en-US" sz="2401" dirty="0">
              <a:solidFill>
                <a:schemeClr val="accent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65A04-5D04-A213-DD32-1430D4DF0B21}"/>
              </a:ext>
            </a:extLst>
          </p:cNvPr>
          <p:cNvSpPr/>
          <p:nvPr/>
        </p:nvSpPr>
        <p:spPr>
          <a:xfrm>
            <a:off x="4544231" y="1429119"/>
            <a:ext cx="1578276" cy="4999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9D2BEBD1-CEF1-D601-83DD-99D9FA24FB35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6122507" y="1605922"/>
            <a:ext cx="639932" cy="7314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4E954B-DCF5-AFEC-FDFF-71E7BEC60899}"/>
              </a:ext>
            </a:extLst>
          </p:cNvPr>
          <p:cNvSpPr txBox="1"/>
          <p:nvPr/>
        </p:nvSpPr>
        <p:spPr>
          <a:xfrm>
            <a:off x="6762439" y="1375025"/>
            <a:ext cx="183691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chemeClr val="accent5"/>
                </a:solidFill>
              </a:rPr>
              <a:t>刪除</a:t>
            </a:r>
            <a:endParaRPr lang="en-US" sz="2401" dirty="0">
              <a:solidFill>
                <a:schemeClr val="accent5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38FE2A-554E-6C43-F1BB-7378BE1EF6E2}"/>
              </a:ext>
            </a:extLst>
          </p:cNvPr>
          <p:cNvGrpSpPr/>
          <p:nvPr/>
        </p:nvGrpSpPr>
        <p:grpSpPr>
          <a:xfrm>
            <a:off x="1524002" y="2156985"/>
            <a:ext cx="21336000" cy="10319742"/>
            <a:chOff x="762000" y="1078490"/>
            <a:chExt cx="10668000" cy="51598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51833C-6D40-5EB4-5B78-14C502C9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026" y="1078490"/>
              <a:ext cx="10479974" cy="51377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5FF8A5-5C5E-D2D9-71E0-41A7EDF9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026" y="1121411"/>
              <a:ext cx="1316096" cy="2730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080274-0485-52B0-73FF-AE9F5128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712" y="1177598"/>
              <a:ext cx="254000" cy="215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8611EC-DAFA-2F87-9C67-AF6E9203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6356" y="1207526"/>
              <a:ext cx="312088" cy="15604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670AA-8393-B1F4-6065-81C69FC94D74}"/>
                </a:ext>
              </a:extLst>
            </p:cNvPr>
            <p:cNvSpPr/>
            <p:nvPr/>
          </p:nvSpPr>
          <p:spPr>
            <a:xfrm>
              <a:off x="1181812" y="1856418"/>
              <a:ext cx="562208" cy="1358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06A9BEDB-01B4-0E8A-651C-62DABDDD3D40}"/>
                </a:ext>
              </a:extLst>
            </p:cNvPr>
            <p:cNvCxnSpPr>
              <a:cxnSpLocks/>
              <a:stCxn id="11" idx="1"/>
              <a:endCxn id="14" idx="3"/>
            </p:cNvCxnSpPr>
            <p:nvPr/>
          </p:nvCxnSpPr>
          <p:spPr>
            <a:xfrm rot="10800000">
              <a:off x="762001" y="1478136"/>
              <a:ext cx="419812" cy="446224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176C-34E1-2698-2AEA-3F050B9E8040}"/>
                </a:ext>
              </a:extLst>
            </p:cNvPr>
            <p:cNvSpPr txBox="1"/>
            <p:nvPr/>
          </p:nvSpPr>
          <p:spPr>
            <a:xfrm>
              <a:off x="3612291" y="1510761"/>
              <a:ext cx="12618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2"/>
                  </a:solidFill>
                </a:rPr>
                <a:t>改“儀表板</a:t>
              </a:r>
              <a:r>
                <a:rPr lang="en-US" sz="1600" dirty="0">
                  <a:solidFill>
                    <a:schemeClr val="accent2"/>
                  </a:solidFill>
                </a:rPr>
                <a:t>/</a:t>
              </a:r>
              <a:r>
                <a:rPr lang="en-US" sz="1600" dirty="0" err="1">
                  <a:solidFill>
                    <a:schemeClr val="accent2"/>
                  </a:solidFill>
                </a:rPr>
                <a:t>所有裝置</a:t>
              </a:r>
              <a:r>
                <a:rPr lang="en-US" sz="1600" dirty="0">
                  <a:solidFill>
                    <a:schemeClr val="accent2"/>
                  </a:solidFill>
                </a:rPr>
                <a:t>”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FFF3AC-159C-F560-F0AA-FF15FFDD157F}"/>
                </a:ext>
              </a:extLst>
            </p:cNvPr>
            <p:cNvSpPr/>
            <p:nvPr/>
          </p:nvSpPr>
          <p:spPr>
            <a:xfrm>
              <a:off x="2595122" y="1596354"/>
              <a:ext cx="712574" cy="12985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C4B0EB1E-F435-D4B4-3427-A90D5CEDFF2C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 flipV="1">
              <a:off x="3307696" y="1595400"/>
              <a:ext cx="304595" cy="658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420B2F-CF57-A11B-764D-210CC7873D6F}"/>
                </a:ext>
              </a:extLst>
            </p:cNvPr>
            <p:cNvSpPr/>
            <p:nvPr/>
          </p:nvSpPr>
          <p:spPr>
            <a:xfrm>
              <a:off x="1181812" y="2084445"/>
              <a:ext cx="562208" cy="1358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F8CC46D2-D7B3-56E9-AFF7-21431C913AE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762000" y="2152387"/>
              <a:ext cx="419812" cy="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704CB0-95FC-FD6F-5F07-158DB4ACD81E}"/>
                </a:ext>
              </a:extLst>
            </p:cNvPr>
            <p:cNvSpPr/>
            <p:nvPr/>
          </p:nvSpPr>
          <p:spPr>
            <a:xfrm>
              <a:off x="2807253" y="1192862"/>
              <a:ext cx="150634" cy="17865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7AA9E6-D90C-F0BF-BDA3-F2F1D6134893}"/>
                </a:ext>
              </a:extLst>
            </p:cNvPr>
            <p:cNvSpPr/>
            <p:nvPr/>
          </p:nvSpPr>
          <p:spPr>
            <a:xfrm>
              <a:off x="10595644" y="1168606"/>
              <a:ext cx="150634" cy="17865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DBC9CA-EE39-F8D5-7150-FD204B6A2A6B}"/>
                </a:ext>
              </a:extLst>
            </p:cNvPr>
            <p:cNvSpPr/>
            <p:nvPr/>
          </p:nvSpPr>
          <p:spPr>
            <a:xfrm>
              <a:off x="10817231" y="1177598"/>
              <a:ext cx="150634" cy="17865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927C650-19F9-E367-E9C3-158DC2B5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5121" y="3006933"/>
              <a:ext cx="8834879" cy="323142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1360344E-9C6C-5E7A-3167-D0667C744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367" y="4620327"/>
            <a:ext cx="3993159" cy="52216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A25D28-D75C-17FB-BA49-906150B4B6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2105" y="4382595"/>
            <a:ext cx="1320801" cy="5841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DD8E18B-1354-D39C-6A9A-6EED15FF94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5163" y="17489710"/>
            <a:ext cx="1163186" cy="56153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8C14264-0AE4-33CC-9BC1-6C39136EBBF6}"/>
              </a:ext>
            </a:extLst>
          </p:cNvPr>
          <p:cNvSpPr/>
          <p:nvPr/>
        </p:nvSpPr>
        <p:spPr>
          <a:xfrm>
            <a:off x="8776053" y="647158"/>
            <a:ext cx="1578276" cy="499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298D83A-32A1-7A8D-F230-3A81A06DE3E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0354321" y="778760"/>
            <a:ext cx="1170617" cy="11835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7B7D17D-698A-4CC0-788D-3C0DDCEA35C9}"/>
              </a:ext>
            </a:extLst>
          </p:cNvPr>
          <p:cNvSpPr txBox="1"/>
          <p:nvPr/>
        </p:nvSpPr>
        <p:spPr>
          <a:xfrm>
            <a:off x="11461570" y="560935"/>
            <a:ext cx="1016183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rgbClr val="0070C0"/>
                </a:solidFill>
              </a:rPr>
              <a:t>新增</a:t>
            </a:r>
            <a:endParaRPr lang="en-US" sz="240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C5640D-5256-F7B0-88D2-E1FEF97680FA}"/>
              </a:ext>
            </a:extLst>
          </p:cNvPr>
          <p:cNvSpPr/>
          <p:nvPr/>
        </p:nvSpPr>
        <p:spPr>
          <a:xfrm>
            <a:off x="5567664" y="4438461"/>
            <a:ext cx="1047727" cy="528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3CC78-07BE-8C5E-5F9A-5FF2C1B6BD29}"/>
              </a:ext>
            </a:extLst>
          </p:cNvPr>
          <p:cNvSpPr/>
          <p:nvPr/>
        </p:nvSpPr>
        <p:spPr>
          <a:xfrm>
            <a:off x="12523872" y="17489704"/>
            <a:ext cx="1047727" cy="528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2C99AF2-CF2B-811A-56BF-0B8FF2A88122}"/>
              </a:ext>
            </a:extLst>
          </p:cNvPr>
          <p:cNvCxnSpPr>
            <a:cxnSpLocks/>
            <a:stCxn id="58" idx="0"/>
            <a:endCxn id="65" idx="1"/>
          </p:cNvCxnSpPr>
          <p:nvPr/>
        </p:nvCxnSpPr>
        <p:spPr>
          <a:xfrm rot="5400000" flipH="1" flipV="1">
            <a:off x="14927412" y="13390005"/>
            <a:ext cx="2220034" cy="5979375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8CD27F4-0689-0DDE-26C8-C37A779E78DE}"/>
              </a:ext>
            </a:extLst>
          </p:cNvPr>
          <p:cNvGrpSpPr/>
          <p:nvPr/>
        </p:nvGrpSpPr>
        <p:grpSpPr>
          <a:xfrm>
            <a:off x="19027115" y="14547621"/>
            <a:ext cx="3719486" cy="1444103"/>
            <a:chOff x="5794265" y="671446"/>
            <a:chExt cx="1859742" cy="72205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5F7513D-1B8B-ED29-9F1F-D74D4C6C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85493" y="886916"/>
              <a:ext cx="451170" cy="221868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B13543-7AC6-48D9-2B85-0863D9F7CC71}"/>
                </a:ext>
              </a:extLst>
            </p:cNvPr>
            <p:cNvSpPr/>
            <p:nvPr/>
          </p:nvSpPr>
          <p:spPr>
            <a:xfrm>
              <a:off x="5794265" y="671446"/>
              <a:ext cx="1859742" cy="7220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當DUT手臂有連線成功時會顯示“Ready”反之“Waiting</a:t>
              </a:r>
              <a:r>
                <a:rPr lang="en-US" sz="1600" dirty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參考</a:t>
              </a:r>
              <a:r>
                <a:rPr lang="en-US" sz="1600" dirty="0">
                  <a:solidFill>
                    <a:schemeClr val="tx1"/>
                  </a:solidFill>
                </a:rPr>
                <a:t>：</a:t>
              </a:r>
            </a:p>
            <a:p>
              <a:pPr algn="ctr"/>
              <a:r>
                <a:rPr lang="en-US" sz="1600" dirty="0">
                  <a:solidFill>
                    <a:srgbClr val="1F1F1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600" dirty="0">
                  <a:solidFill>
                    <a:srgbClr val="1F1F1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="</a:t>
              </a:r>
              <a:r>
                <a:rPr lang="en-US" sz="1600" dirty="0">
                  <a:solidFill>
                    <a:srgbClr val="1F1F1F"/>
                  </a:solidFill>
                  <a:latin typeface="Courier New" panose="02070309020205020404" pitchFamily="49" charset="0"/>
                </a:rPr>
                <a:t>label label-</a:t>
              </a:r>
              <a:r>
                <a:rPr lang="en-US" sz="1600" dirty="0" err="1">
                  <a:solidFill>
                    <a:srgbClr val="1F1F1F"/>
                  </a:solidFill>
                  <a:latin typeface="Courier New" panose="02070309020205020404" pitchFamily="49" charset="0"/>
                </a:rPr>
                <a:t>rouded</a:t>
              </a:r>
              <a:r>
                <a:rPr lang="en-US" sz="1600" dirty="0">
                  <a:solidFill>
                    <a:srgbClr val="1F1F1F"/>
                  </a:solidFill>
                  <a:latin typeface="Courier New" panose="02070309020205020404" pitchFamily="49" charset="0"/>
                </a:rPr>
                <a:t> label-warning pull-right</a:t>
              </a:r>
              <a:r>
                <a:rPr lang="en-US" sz="1600" dirty="0">
                  <a:solidFill>
                    <a:srgbClr val="1F1F1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"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2FE233E0-BBF2-BE1C-DD84-7B561B6B9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7666" y="5375016"/>
            <a:ext cx="812800" cy="30480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2AD027F-9F52-0682-4CA9-5B77CBA97ACC}"/>
              </a:ext>
            </a:extLst>
          </p:cNvPr>
          <p:cNvSpPr/>
          <p:nvPr/>
        </p:nvSpPr>
        <p:spPr>
          <a:xfrm>
            <a:off x="12807945" y="3058254"/>
            <a:ext cx="2771902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裝置名稱</a:t>
            </a:r>
            <a:endParaRPr lang="en-US" sz="16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參考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：</a:t>
            </a:r>
          </a:p>
          <a:p>
            <a:pPr algn="ctr"/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card-title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n-US" sz="1600" dirty="0"/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B02D6AF6-2D94-2D72-1159-2E4ABCE529F3}"/>
              </a:ext>
            </a:extLst>
          </p:cNvPr>
          <p:cNvCxnSpPr>
            <a:cxnSpLocks/>
            <a:stCxn id="57" idx="0"/>
            <a:endCxn id="76" idx="1"/>
          </p:cNvCxnSpPr>
          <p:nvPr/>
        </p:nvCxnSpPr>
        <p:spPr>
          <a:xfrm rot="5400000" flipH="1" flipV="1">
            <a:off x="8944300" y="574822"/>
            <a:ext cx="1010875" cy="671640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832F6CD9-0ED3-9DDA-DC66-973C37BAA5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3069" y="5724878"/>
            <a:ext cx="787399" cy="279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A080593-8B58-C71A-55E3-E5C6B6C4BF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7667" y="6077459"/>
            <a:ext cx="762001" cy="25399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68BD56-6CC5-01A0-5DCE-FFF17B206D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3067" y="6453499"/>
            <a:ext cx="812800" cy="25399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DBEA31D-E2DB-C8E5-7F5D-3CD830276A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8872" y="6813831"/>
            <a:ext cx="863599" cy="279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7EC4A-D4EF-AB37-8980-88373F4A0B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67666" y="7137927"/>
            <a:ext cx="812800" cy="30480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FCEE712-309A-274C-E7EB-C2AD2672F8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93067" y="7484036"/>
            <a:ext cx="1219200" cy="30480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0EC41C0-435F-030B-3C74-008CF2CBC1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93068" y="7854807"/>
            <a:ext cx="914401" cy="279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CD56767-6CA9-5712-C99B-BA78CE31F1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93069" y="8194865"/>
            <a:ext cx="939800" cy="30480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DA02342-E778-5529-AA75-EFD1E3DD08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78865" y="8524383"/>
            <a:ext cx="1422400" cy="3302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EDF5E3A-EA8B-5F04-C047-F7A48AAE07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3068" y="8905697"/>
            <a:ext cx="1041401" cy="2794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3D21162-BE9C-3AC0-90EF-5B928DFD22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93067" y="9273747"/>
            <a:ext cx="1117601" cy="253999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6BD2CEF-14CB-6C40-A4F6-6BA9DE7D8FEF}"/>
              </a:ext>
            </a:extLst>
          </p:cNvPr>
          <p:cNvSpPr/>
          <p:nvPr/>
        </p:nvSpPr>
        <p:spPr>
          <a:xfrm>
            <a:off x="5510404" y="5300755"/>
            <a:ext cx="1595394" cy="42269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0590A6-F04C-A1E7-C6E9-D663997E77FD}"/>
              </a:ext>
            </a:extLst>
          </p:cNvPr>
          <p:cNvSpPr/>
          <p:nvPr/>
        </p:nvSpPr>
        <p:spPr>
          <a:xfrm>
            <a:off x="5229447" y="11933463"/>
            <a:ext cx="2771902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參數名稱</a:t>
            </a:r>
            <a:endParaRPr lang="en-US" sz="16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參考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：</a:t>
            </a:r>
          </a:p>
          <a:p>
            <a:pPr algn="ctr"/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f-w-600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n-US" sz="1600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F14F0B9-A26A-61F7-7B12-8F21B6EA9E8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258888" y="10576963"/>
            <a:ext cx="2405715" cy="307292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E97C91-DAC9-3EFB-D2FB-5D052629C7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24516" y="5334056"/>
            <a:ext cx="380999" cy="25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19CA22-AB5E-D6A8-202A-9CAF8C8563E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19358" y="5638857"/>
            <a:ext cx="380999" cy="253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9A986A-A6BC-96B9-3493-C7B66D193C7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03855" y="5964318"/>
            <a:ext cx="380999" cy="253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8D95C-066F-8274-C731-78630916A43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17149" y="6375829"/>
            <a:ext cx="380999" cy="253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E7288B-6699-1ED7-0A9B-62DFFEEBB18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01917" y="6772710"/>
            <a:ext cx="380999" cy="253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9E73CC-96EA-7F2D-3ABE-99A4BC2A6EF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6756" y="7077511"/>
            <a:ext cx="380999" cy="253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D2560E-898B-8147-5DA3-41C51493705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99648" y="7417687"/>
            <a:ext cx="635001" cy="304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DE78D0-D929-E315-BFB4-BA59FAECDDF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19992" y="7820525"/>
            <a:ext cx="6858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3EB79D-D02C-CB10-F91A-4DE5EF9496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71355" y="8189985"/>
            <a:ext cx="406400" cy="279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1004CE-1CAE-3C55-C6C3-3ADC7358208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34488" y="8530882"/>
            <a:ext cx="508001" cy="279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5697B5-CA72-60E5-F064-64A599433A5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79270" y="8943005"/>
            <a:ext cx="1244601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E4A28E-6EA0-10B9-AF13-B2451D90E7C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363164" y="9246418"/>
            <a:ext cx="1752600" cy="304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B25F749-9FDB-196E-0999-27B930A15277}"/>
              </a:ext>
            </a:extLst>
          </p:cNvPr>
          <p:cNvSpPr/>
          <p:nvPr/>
        </p:nvSpPr>
        <p:spPr>
          <a:xfrm>
            <a:off x="7377311" y="5323855"/>
            <a:ext cx="1720837" cy="42269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EBED444-22F6-3555-BE3B-0575B7D9C67B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 rot="16200000" flipH="1">
            <a:off x="7803242" y="9985336"/>
            <a:ext cx="2379546" cy="1510571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C59AD-B1C7-87DF-06F4-B4B931A3A4DE}"/>
              </a:ext>
            </a:extLst>
          </p:cNvPr>
          <p:cNvSpPr/>
          <p:nvPr/>
        </p:nvSpPr>
        <p:spPr>
          <a:xfrm>
            <a:off x="8362351" y="11930397"/>
            <a:ext cx="2771902" cy="779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參數值</a:t>
            </a:r>
            <a:endParaRPr lang="en-US" sz="16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參考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：</a:t>
            </a:r>
          </a:p>
          <a:p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pull-right</a:t>
            </a:r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n-US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E4A8379-090E-CDDA-64B2-C7BAFEF71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1031" y="4642755"/>
            <a:ext cx="3993159" cy="5221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324AD3-3D1C-4B63-E1B4-0D6136097EB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96786" y="4585794"/>
            <a:ext cx="1016000" cy="38099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E96D6FB-41F0-8AA1-4C11-EAA1C4FEF8E2}"/>
              </a:ext>
            </a:extLst>
          </p:cNvPr>
          <p:cNvGrpSpPr/>
          <p:nvPr/>
        </p:nvGrpSpPr>
        <p:grpSpPr>
          <a:xfrm>
            <a:off x="16981319" y="17509302"/>
            <a:ext cx="1163186" cy="561541"/>
            <a:chOff x="4085635" y="2371630"/>
            <a:chExt cx="581594" cy="28077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DE8559F-EBE8-9A2A-D52D-EBB2221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85635" y="2371631"/>
              <a:ext cx="581594" cy="280770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5BE795-5234-9FBF-EDA5-72B5A8F2759C}"/>
                </a:ext>
              </a:extLst>
            </p:cNvPr>
            <p:cNvSpPr/>
            <p:nvPr/>
          </p:nvSpPr>
          <p:spPr>
            <a:xfrm>
              <a:off x="4099992" y="2371630"/>
              <a:ext cx="523864" cy="2641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</p:grp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4E644135-7E00-5C65-37AE-8BCFD9B6727D}"/>
              </a:ext>
            </a:extLst>
          </p:cNvPr>
          <p:cNvCxnSpPr>
            <a:cxnSpLocks/>
            <a:stCxn id="64" idx="0"/>
            <a:endCxn id="65" idx="1"/>
          </p:cNvCxnSpPr>
          <p:nvPr/>
        </p:nvCxnSpPr>
        <p:spPr>
          <a:xfrm rot="5400000" flipH="1" flipV="1">
            <a:off x="17175198" y="15657387"/>
            <a:ext cx="2239633" cy="146420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F88D2-9CAF-CA2A-185F-6C29BEF0CF77}"/>
              </a:ext>
            </a:extLst>
          </p:cNvPr>
          <p:cNvSpPr/>
          <p:nvPr/>
        </p:nvSpPr>
        <p:spPr>
          <a:xfrm>
            <a:off x="9858892" y="4488014"/>
            <a:ext cx="1047727" cy="528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B35A3B27-545A-9BE5-95D7-654859EC1289}"/>
              </a:ext>
            </a:extLst>
          </p:cNvPr>
          <p:cNvCxnSpPr>
            <a:cxnSpLocks/>
            <a:stCxn id="75" idx="0"/>
            <a:endCxn id="76" idx="1"/>
          </p:cNvCxnSpPr>
          <p:nvPr/>
        </p:nvCxnSpPr>
        <p:spPr>
          <a:xfrm rot="5400000" flipH="1" flipV="1">
            <a:off x="11065138" y="2745208"/>
            <a:ext cx="1060428" cy="2425188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EBAF2BA3-AA37-DFBC-A4CE-4323F43475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9109" y="5380397"/>
            <a:ext cx="812800" cy="30480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C820D77-640A-34D3-F01D-28CE20EF36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4510" y="5730261"/>
            <a:ext cx="787399" cy="2794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E4C3B5-F43C-8854-C62D-E5BDC9C64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9110" y="6082842"/>
            <a:ext cx="762001" cy="25399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DAC1C01-477D-DD8E-7A39-877237F993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4510" y="6458880"/>
            <a:ext cx="812800" cy="25399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757ED9C-BCF1-663E-F62C-E38B7A2885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0315" y="6819214"/>
            <a:ext cx="863599" cy="2794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9AFFF3C-789B-704D-6F95-9C2F5F25C4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29109" y="7143310"/>
            <a:ext cx="812800" cy="30480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B6630B2-219D-A817-61E2-0D29EF9ED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4510" y="7489419"/>
            <a:ext cx="1219200" cy="30480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A0A401-3008-915D-DF16-9AD2C919FD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4514" y="7860188"/>
            <a:ext cx="914401" cy="2794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D6123B2-108B-34AF-7AD5-4429BEC5CD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4512" y="8200248"/>
            <a:ext cx="939800" cy="30480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A1A91B0-EF96-927B-4EC7-45B81DEADD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40308" y="8529769"/>
            <a:ext cx="1422400" cy="3302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2F83BC3-6EDB-CCDA-0F4A-E9498930C31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54511" y="8911082"/>
            <a:ext cx="1041401" cy="2794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6322A7E-EF3E-7D8D-2849-4B84A0C9DB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54508" y="9279130"/>
            <a:ext cx="1117601" cy="25399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0DCE4-035E-D97D-F2C8-C39652E2E55B}"/>
              </a:ext>
            </a:extLst>
          </p:cNvPr>
          <p:cNvSpPr/>
          <p:nvPr/>
        </p:nvSpPr>
        <p:spPr>
          <a:xfrm>
            <a:off x="9871847" y="5306136"/>
            <a:ext cx="1595394" cy="42269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80F64F9B-DC53-0F02-BCBB-B4E47417DB40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>
          <a:xfrm rot="5400000">
            <a:off x="7442305" y="8706224"/>
            <a:ext cx="2400334" cy="4054151"/>
          </a:xfrm>
          <a:prstGeom prst="curvedConnector3">
            <a:avLst>
              <a:gd name="adj1" fmla="val 2193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49E3E6D-08E9-7E4C-32B8-9036B48F6EB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85959" y="5339439"/>
            <a:ext cx="380999" cy="2539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38E25C5-7B70-20D2-15B5-A6BF292FBA9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80801" y="5644238"/>
            <a:ext cx="380999" cy="25399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5BD00154-E890-AD50-C219-6C14164CA3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65299" y="5969702"/>
            <a:ext cx="380999" cy="25399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0A20DBC-B853-48C4-E57D-322782D53B6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78594" y="6381214"/>
            <a:ext cx="380999" cy="25399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DC4112F-76A9-A60E-674A-CD7EDD76B6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63362" y="6778090"/>
            <a:ext cx="380999" cy="25399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6B49B53-DF7D-A786-FB07-BF1AFADF25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58202" y="7082891"/>
            <a:ext cx="380999" cy="25399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15E7B00-48A8-B7ED-1E44-C4D6AFA532F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761094" y="7423073"/>
            <a:ext cx="635001" cy="30480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342C27B-70C1-6634-B69E-BCA587043F7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781433" y="7825905"/>
            <a:ext cx="685800" cy="279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E20F179-341F-2FBF-3CD5-64E225751AA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32801" y="8195368"/>
            <a:ext cx="406400" cy="2794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375D8CA-74E0-B1E5-BED2-38912BAE968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995934" y="8536263"/>
            <a:ext cx="508001" cy="2794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AC99684-0106-41A4-EE47-42020824F5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240716" y="8948386"/>
            <a:ext cx="1244601" cy="22860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81FEA895-737D-2582-1728-0E590E98E5C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24610" y="9251799"/>
            <a:ext cx="1752600" cy="30480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AD4CD92-E518-F40B-FEDC-F074D80E3F07}"/>
              </a:ext>
            </a:extLst>
          </p:cNvPr>
          <p:cNvSpPr/>
          <p:nvPr/>
        </p:nvSpPr>
        <p:spPr>
          <a:xfrm>
            <a:off x="11738752" y="5329235"/>
            <a:ext cx="1720837" cy="42269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C17E79A4-7CAB-83B5-11AA-8ABC2F669F47}"/>
              </a:ext>
            </a:extLst>
          </p:cNvPr>
          <p:cNvCxnSpPr>
            <a:cxnSpLocks/>
            <a:stCxn id="120" idx="2"/>
            <a:endCxn id="45" idx="0"/>
          </p:cNvCxnSpPr>
          <p:nvPr/>
        </p:nvCxnSpPr>
        <p:spPr>
          <a:xfrm rot="5400000">
            <a:off x="9987711" y="9317194"/>
            <a:ext cx="2373796" cy="285261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6DD879B-AAD4-8AB9-4AD8-DF8C1AE6F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591" y="4602677"/>
            <a:ext cx="3993159" cy="5221691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B417E34-44E9-252A-D9EA-2D9839C21A15}"/>
              </a:ext>
            </a:extLst>
          </p:cNvPr>
          <p:cNvGrpSpPr/>
          <p:nvPr/>
        </p:nvGrpSpPr>
        <p:grpSpPr>
          <a:xfrm>
            <a:off x="21313562" y="17609661"/>
            <a:ext cx="1163186" cy="561541"/>
            <a:chOff x="4085635" y="2371630"/>
            <a:chExt cx="581594" cy="280771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3DE7FB53-7B41-1DE2-C354-47CF436E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85635" y="2371631"/>
              <a:ext cx="581594" cy="280770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DF19D6-4BA4-C476-1068-E42934314831}"/>
                </a:ext>
              </a:extLst>
            </p:cNvPr>
            <p:cNvSpPr/>
            <p:nvPr/>
          </p:nvSpPr>
          <p:spPr>
            <a:xfrm>
              <a:off x="4099992" y="2371630"/>
              <a:ext cx="523864" cy="2641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1206126-1B40-1854-0BF1-D345A4806D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279917" y="4601491"/>
            <a:ext cx="1092200" cy="3302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3F91E77B-1DD9-259F-9C75-A53C7100DDDB}"/>
              </a:ext>
            </a:extLst>
          </p:cNvPr>
          <p:cNvSpPr/>
          <p:nvPr/>
        </p:nvSpPr>
        <p:spPr>
          <a:xfrm>
            <a:off x="14253950" y="4515733"/>
            <a:ext cx="1047727" cy="528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F1FB6BA1-A754-1F8F-C8CE-6E2EDECE8BEF}"/>
              </a:ext>
            </a:extLst>
          </p:cNvPr>
          <p:cNvCxnSpPr>
            <a:cxnSpLocks/>
            <a:endCxn id="76" idx="2"/>
          </p:cNvCxnSpPr>
          <p:nvPr/>
        </p:nvCxnSpPr>
        <p:spPr>
          <a:xfrm rot="16200000" flipV="1">
            <a:off x="14115671" y="3875144"/>
            <a:ext cx="757601" cy="601152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B223C368-C3A4-FAC7-BCAB-2B0BA90271C5}"/>
              </a:ext>
            </a:extLst>
          </p:cNvPr>
          <p:cNvCxnSpPr>
            <a:cxnSpLocks/>
            <a:stCxn id="131" idx="0"/>
            <a:endCxn id="65" idx="3"/>
          </p:cNvCxnSpPr>
          <p:nvPr/>
        </p:nvCxnSpPr>
        <p:spPr>
          <a:xfrm rot="5400000" flipH="1" flipV="1">
            <a:off x="21136379" y="15999437"/>
            <a:ext cx="2339989" cy="880462"/>
          </a:xfrm>
          <a:prstGeom prst="curvedConnector4">
            <a:avLst>
              <a:gd name="adj1" fmla="val 34571"/>
              <a:gd name="adj2" fmla="val 15192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1C82CA3-B74C-29C8-D195-7DA3240E906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179935" y="5362605"/>
            <a:ext cx="1752600" cy="30480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E22D601-9FDD-A21D-82D7-9FA7095B844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936266" y="5355674"/>
            <a:ext cx="660399" cy="2794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FA8CABB5-2AF3-3229-5C08-E6315D70F2C8}"/>
              </a:ext>
            </a:extLst>
          </p:cNvPr>
          <p:cNvSpPr/>
          <p:nvPr/>
        </p:nvSpPr>
        <p:spPr>
          <a:xfrm>
            <a:off x="14193889" y="5248436"/>
            <a:ext cx="1720837" cy="9885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E05FA3-6F43-1F4D-5911-B519C4701D56}"/>
              </a:ext>
            </a:extLst>
          </p:cNvPr>
          <p:cNvSpPr/>
          <p:nvPr/>
        </p:nvSpPr>
        <p:spPr>
          <a:xfrm>
            <a:off x="16559426" y="5322622"/>
            <a:ext cx="1296958" cy="8956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F7757064-189B-2942-9894-E4CE994E03A8}"/>
              </a:ext>
            </a:extLst>
          </p:cNvPr>
          <p:cNvCxnSpPr>
            <a:cxnSpLocks/>
            <a:stCxn id="143" idx="2"/>
            <a:endCxn id="94" idx="2"/>
          </p:cNvCxnSpPr>
          <p:nvPr/>
        </p:nvCxnSpPr>
        <p:spPr>
          <a:xfrm rot="5400000">
            <a:off x="7617286" y="5235102"/>
            <a:ext cx="6435131" cy="8438917"/>
          </a:xfrm>
          <a:prstGeom prst="curvedConnector3">
            <a:avLst>
              <a:gd name="adj1" fmla="val 10710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5C97DCDD-10D7-88F9-E372-ED932A79CC4A}"/>
              </a:ext>
            </a:extLst>
          </p:cNvPr>
          <p:cNvCxnSpPr>
            <a:cxnSpLocks/>
            <a:stCxn id="144" idx="2"/>
            <a:endCxn id="45" idx="3"/>
          </p:cNvCxnSpPr>
          <p:nvPr/>
        </p:nvCxnSpPr>
        <p:spPr>
          <a:xfrm rot="5400000">
            <a:off x="11120220" y="6232349"/>
            <a:ext cx="6101708" cy="6073655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0048497-F671-634F-60B7-BEC02E8E9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42152" y="4585793"/>
            <a:ext cx="3993159" cy="522169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2495506-50ED-A2E3-695A-F54877A48E7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8613411" y="4615237"/>
            <a:ext cx="1676399" cy="355601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FD582813-FA05-5DAD-D23C-3FC42ED78F00}"/>
              </a:ext>
            </a:extLst>
          </p:cNvPr>
          <p:cNvSpPr/>
          <p:nvPr/>
        </p:nvSpPr>
        <p:spPr>
          <a:xfrm>
            <a:off x="18611904" y="4584590"/>
            <a:ext cx="1677905" cy="528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19B5F88B-3B4C-885A-8C9F-3577A60AA2BE}"/>
              </a:ext>
            </a:extLst>
          </p:cNvPr>
          <p:cNvCxnSpPr>
            <a:cxnSpLocks/>
            <a:stCxn id="153" idx="0"/>
            <a:endCxn id="76" idx="2"/>
          </p:cNvCxnSpPr>
          <p:nvPr/>
        </p:nvCxnSpPr>
        <p:spPr>
          <a:xfrm rot="16200000" flipV="1">
            <a:off x="16428544" y="1562270"/>
            <a:ext cx="787669" cy="52569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3D72E7B-7A7E-3A2D-F9EA-AD96033E44ED}"/>
              </a:ext>
            </a:extLst>
          </p:cNvPr>
          <p:cNvGrpSpPr/>
          <p:nvPr/>
        </p:nvGrpSpPr>
        <p:grpSpPr>
          <a:xfrm>
            <a:off x="25694449" y="17609661"/>
            <a:ext cx="1163186" cy="561541"/>
            <a:chOff x="4085635" y="2371630"/>
            <a:chExt cx="581594" cy="280771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6A9E0529-BB73-5026-341C-852442A28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85635" y="2371631"/>
              <a:ext cx="581594" cy="280770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F72BC85-D858-3507-2ED1-48F69828C192}"/>
                </a:ext>
              </a:extLst>
            </p:cNvPr>
            <p:cNvSpPr/>
            <p:nvPr/>
          </p:nvSpPr>
          <p:spPr>
            <a:xfrm>
              <a:off x="4099992" y="2371630"/>
              <a:ext cx="523864" cy="2641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27"/>
            </a:p>
          </p:txBody>
        </p:sp>
      </p:grp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378495FB-5691-A0F9-D5EB-6B9A5C609524}"/>
              </a:ext>
            </a:extLst>
          </p:cNvPr>
          <p:cNvCxnSpPr>
            <a:cxnSpLocks/>
            <a:stCxn id="158" idx="0"/>
            <a:endCxn id="65" idx="3"/>
          </p:cNvCxnSpPr>
          <p:nvPr/>
        </p:nvCxnSpPr>
        <p:spPr>
          <a:xfrm rot="16200000" flipV="1">
            <a:off x="23341322" y="14674946"/>
            <a:ext cx="2339992" cy="352944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1071DE9-25A0-0FC0-FE0C-E22219F99F7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8707738" y="5350990"/>
            <a:ext cx="685800" cy="30480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D2E75FB-F24E-C362-04DF-D6784E7DB268}"/>
              </a:ext>
            </a:extLst>
          </p:cNvPr>
          <p:cNvSpPr/>
          <p:nvPr/>
        </p:nvSpPr>
        <p:spPr>
          <a:xfrm>
            <a:off x="18613411" y="5283330"/>
            <a:ext cx="1148587" cy="9536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4EB402A4-E6F7-4C12-D020-B41F2670FFD8}"/>
              </a:ext>
            </a:extLst>
          </p:cNvPr>
          <p:cNvCxnSpPr>
            <a:cxnSpLocks/>
            <a:stCxn id="164" idx="2"/>
            <a:endCxn id="94" idx="2"/>
          </p:cNvCxnSpPr>
          <p:nvPr/>
        </p:nvCxnSpPr>
        <p:spPr>
          <a:xfrm rot="5400000">
            <a:off x="9683987" y="3168412"/>
            <a:ext cx="6435129" cy="12572312"/>
          </a:xfrm>
          <a:prstGeom prst="curvedConnector3">
            <a:avLst>
              <a:gd name="adj1" fmla="val 10710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EA40A33C-A54C-5763-8893-8B79112DF63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1244774" y="5350990"/>
            <a:ext cx="812800" cy="304801"/>
          </a:xfrm>
          <a:prstGeom prst="rect">
            <a:avLst/>
          </a:prstGeom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5BC58FEB-2C9D-1A82-9D4D-614B356CB73A}"/>
              </a:ext>
            </a:extLst>
          </p:cNvPr>
          <p:cNvSpPr/>
          <p:nvPr/>
        </p:nvSpPr>
        <p:spPr>
          <a:xfrm>
            <a:off x="20886858" y="5322622"/>
            <a:ext cx="1342094" cy="8956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 dirty="0"/>
          </a:p>
        </p:txBody>
      </p: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7B7E7262-BF50-3328-580D-722BD3683498}"/>
              </a:ext>
            </a:extLst>
          </p:cNvPr>
          <p:cNvCxnSpPr>
            <a:cxnSpLocks/>
            <a:stCxn id="169" idx="2"/>
            <a:endCxn id="45" idx="3"/>
          </p:cNvCxnSpPr>
          <p:nvPr/>
        </p:nvCxnSpPr>
        <p:spPr>
          <a:xfrm rot="5400000">
            <a:off x="13295222" y="4057349"/>
            <a:ext cx="6101708" cy="1042365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05D99115-7EAF-58A2-A64F-C226B5388F2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649779" y="5883752"/>
            <a:ext cx="1041401" cy="27940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EFCCB366-7892-916D-4FC4-E27FAAD7507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0984348" y="5944593"/>
            <a:ext cx="1244601" cy="22860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1086011D-B0E9-EB90-C2EE-FB3B641F23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280582" y="5890889"/>
            <a:ext cx="1041401" cy="27940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2AB5E57-BBD1-782C-8F40-A1EA4769629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615151" y="5951730"/>
            <a:ext cx="1244601" cy="228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D2228-73CB-BCF5-3468-172E4ED2F306}"/>
              </a:ext>
            </a:extLst>
          </p:cNvPr>
          <p:cNvSpPr/>
          <p:nvPr/>
        </p:nvSpPr>
        <p:spPr>
          <a:xfrm>
            <a:off x="4117467" y="3670064"/>
            <a:ext cx="484696" cy="3573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BCD0B-47CA-C375-9DA8-2DAABCE5DBBB}"/>
              </a:ext>
            </a:extLst>
          </p:cNvPr>
          <p:cNvSpPr/>
          <p:nvPr/>
        </p:nvSpPr>
        <p:spPr>
          <a:xfrm>
            <a:off x="8767292" y="1407949"/>
            <a:ext cx="1578276" cy="4999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F8DD694-F199-9724-263D-B1C8EF81C0B3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10345568" y="1466627"/>
            <a:ext cx="1199327" cy="19127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72505E-0811-916F-0146-BFD5678E9A32}"/>
              </a:ext>
            </a:extLst>
          </p:cNvPr>
          <p:cNvSpPr txBox="1"/>
          <p:nvPr/>
        </p:nvSpPr>
        <p:spPr>
          <a:xfrm>
            <a:off x="11544895" y="1235730"/>
            <a:ext cx="176773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chemeClr val="accent6"/>
                </a:solidFill>
              </a:rPr>
              <a:t>功能說明</a:t>
            </a:r>
            <a:endParaRPr lang="en-US" sz="2401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B7EEA6-8CC9-7F6D-7398-B753436935E6}"/>
              </a:ext>
            </a:extLst>
          </p:cNvPr>
          <p:cNvSpPr/>
          <p:nvPr/>
        </p:nvSpPr>
        <p:spPr>
          <a:xfrm>
            <a:off x="5084827" y="2341152"/>
            <a:ext cx="377280" cy="4999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7816EEB-B62B-AB8D-8376-A4CB7AA443C7}"/>
              </a:ext>
            </a:extLst>
          </p:cNvPr>
          <p:cNvCxnSpPr>
            <a:cxnSpLocks/>
            <a:stCxn id="60" idx="1"/>
            <a:endCxn id="71" idx="3"/>
          </p:cNvCxnSpPr>
          <p:nvPr/>
        </p:nvCxnSpPr>
        <p:spPr>
          <a:xfrm rot="10800000">
            <a:off x="3667797" y="1414477"/>
            <a:ext cx="1417031" cy="117662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0D253E-C792-DCDD-4A79-07E50C4C1EA2}"/>
              </a:ext>
            </a:extLst>
          </p:cNvPr>
          <p:cNvSpPr txBox="1"/>
          <p:nvPr/>
        </p:nvSpPr>
        <p:spPr>
          <a:xfrm>
            <a:off x="716834" y="998849"/>
            <a:ext cx="2950962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chemeClr val="accent6"/>
                </a:solidFill>
              </a:rPr>
              <a:t>Toggle作用：可以縮小左邊的tab</a:t>
            </a:r>
            <a:endParaRPr lang="en-US" sz="2401" dirty="0">
              <a:solidFill>
                <a:schemeClr val="accent6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DEB5606-B10B-A89B-46BE-9105ECC85C7A}"/>
              </a:ext>
            </a:extLst>
          </p:cNvPr>
          <p:cNvSpPr/>
          <p:nvPr/>
        </p:nvSpPr>
        <p:spPr>
          <a:xfrm>
            <a:off x="2489703" y="2321561"/>
            <a:ext cx="1578276" cy="4999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759FB681-5327-6056-FA8B-EA7CF11E3A39}"/>
              </a:ext>
            </a:extLst>
          </p:cNvPr>
          <p:cNvCxnSpPr>
            <a:cxnSpLocks/>
            <a:stCxn id="85" idx="1"/>
            <a:endCxn id="126" idx="3"/>
          </p:cNvCxnSpPr>
          <p:nvPr/>
        </p:nvCxnSpPr>
        <p:spPr>
          <a:xfrm rot="10800000">
            <a:off x="1742339" y="2344206"/>
            <a:ext cx="747365" cy="22730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4BCB549-8D1D-D600-BCCC-5B469500EA4F}"/>
              </a:ext>
            </a:extLst>
          </p:cNvPr>
          <p:cNvSpPr txBox="1"/>
          <p:nvPr/>
        </p:nvSpPr>
        <p:spPr>
          <a:xfrm>
            <a:off x="101798" y="2113308"/>
            <a:ext cx="164054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rgbClr val="0070C0"/>
                </a:solidFill>
              </a:rPr>
              <a:t>新增圖片</a:t>
            </a:r>
            <a:endParaRPr lang="en-US" sz="240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9E0859-4424-7F14-B69E-C0BD396D06DA}"/>
              </a:ext>
            </a:extLst>
          </p:cNvPr>
          <p:cNvSpPr/>
          <p:nvPr/>
        </p:nvSpPr>
        <p:spPr>
          <a:xfrm>
            <a:off x="2363628" y="4532744"/>
            <a:ext cx="901980" cy="3573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605F3-AC75-6A6F-D464-82D02CEAA922}"/>
              </a:ext>
            </a:extLst>
          </p:cNvPr>
          <p:cNvSpPr/>
          <p:nvPr/>
        </p:nvSpPr>
        <p:spPr>
          <a:xfrm>
            <a:off x="2394108" y="5692909"/>
            <a:ext cx="692307" cy="3113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5BCFC699-5400-5835-3D5C-FCE68D863C13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>
            <a:off x="1716033" y="5720187"/>
            <a:ext cx="678075" cy="12841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0122BB-44E9-A709-B36A-FB9CD0260946}"/>
              </a:ext>
            </a:extLst>
          </p:cNvPr>
          <p:cNvSpPr txBox="1"/>
          <p:nvPr/>
        </p:nvSpPr>
        <p:spPr>
          <a:xfrm>
            <a:off x="97316" y="5419627"/>
            <a:ext cx="166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改“設備測試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8CE440B-9442-FC2C-C4A7-55D2AA6265BF}"/>
              </a:ext>
            </a:extLst>
          </p:cNvPr>
          <p:cNvSpPr/>
          <p:nvPr/>
        </p:nvSpPr>
        <p:spPr>
          <a:xfrm>
            <a:off x="2367132" y="6184989"/>
            <a:ext cx="692307" cy="3113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E47003B4-8358-4511-E40E-69A5E938361E}"/>
              </a:ext>
            </a:extLst>
          </p:cNvPr>
          <p:cNvCxnSpPr>
            <a:cxnSpLocks/>
            <a:stCxn id="161" idx="1"/>
            <a:endCxn id="170" idx="3"/>
          </p:cNvCxnSpPr>
          <p:nvPr/>
        </p:nvCxnSpPr>
        <p:spPr>
          <a:xfrm rot="10800000">
            <a:off x="1813058" y="6260597"/>
            <a:ext cx="554074" cy="80077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E08780E-3A44-30B8-2AE0-B674A6DC3F4D}"/>
              </a:ext>
            </a:extLst>
          </p:cNvPr>
          <p:cNvSpPr txBox="1"/>
          <p:nvPr/>
        </p:nvSpPr>
        <p:spPr>
          <a:xfrm>
            <a:off x="143151" y="6091319"/>
            <a:ext cx="166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改“法規自動化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58A712F-A1E1-7CF3-B7FA-BD1BE8428A74}"/>
              </a:ext>
            </a:extLst>
          </p:cNvPr>
          <p:cNvSpPr/>
          <p:nvPr/>
        </p:nvSpPr>
        <p:spPr>
          <a:xfrm>
            <a:off x="12995936" y="565344"/>
            <a:ext cx="1578276" cy="49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DF0B2C5E-5D0C-F81A-8A60-22A8E8D586C4}"/>
              </a:ext>
            </a:extLst>
          </p:cNvPr>
          <p:cNvCxnSpPr>
            <a:cxnSpLocks/>
            <a:stCxn id="172" idx="3"/>
          </p:cNvCxnSpPr>
          <p:nvPr/>
        </p:nvCxnSpPr>
        <p:spPr>
          <a:xfrm flipV="1">
            <a:off x="14574212" y="682142"/>
            <a:ext cx="1133058" cy="1331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A143E98-F86D-0A31-B971-AE91D5E7DD4B}"/>
              </a:ext>
            </a:extLst>
          </p:cNvPr>
          <p:cNvSpPr txBox="1"/>
          <p:nvPr/>
        </p:nvSpPr>
        <p:spPr>
          <a:xfrm>
            <a:off x="15643901" y="464321"/>
            <a:ext cx="2117416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 err="1">
                <a:solidFill>
                  <a:srgbClr val="FF0000"/>
                </a:solidFill>
              </a:rPr>
              <a:t>點擊後頁面</a:t>
            </a:r>
            <a:endParaRPr lang="en-US" sz="2401" dirty="0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5BD042B-02CF-3EB3-5B54-CBBBC2556040}"/>
              </a:ext>
            </a:extLst>
          </p:cNvPr>
          <p:cNvSpPr/>
          <p:nvPr/>
        </p:nvSpPr>
        <p:spPr>
          <a:xfrm>
            <a:off x="4501544" y="5577557"/>
            <a:ext cx="402977" cy="49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E4E800A3-46C6-71A8-6D66-93EF13EA9A6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085511" y="6503923"/>
            <a:ext cx="2819009" cy="321919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54B2DE8-20F2-6182-1A15-A27FA67FF34E}"/>
              </a:ext>
            </a:extLst>
          </p:cNvPr>
          <p:cNvSpPr/>
          <p:nvPr/>
        </p:nvSpPr>
        <p:spPr>
          <a:xfrm>
            <a:off x="2420332" y="6536459"/>
            <a:ext cx="692307" cy="2362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27"/>
          </a:p>
        </p:txBody>
      </p: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365536BF-2FC6-B9A6-5911-A21567EF6FCA}"/>
              </a:ext>
            </a:extLst>
          </p:cNvPr>
          <p:cNvCxnSpPr>
            <a:cxnSpLocks/>
            <a:stCxn id="188" idx="1"/>
            <a:endCxn id="193" idx="3"/>
          </p:cNvCxnSpPr>
          <p:nvPr/>
        </p:nvCxnSpPr>
        <p:spPr>
          <a:xfrm rot="10800000">
            <a:off x="1821188" y="6654585"/>
            <a:ext cx="599145" cy="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880982D-53CA-B657-CA5D-8A59E40B6142}"/>
              </a:ext>
            </a:extLst>
          </p:cNvPr>
          <p:cNvSpPr txBox="1"/>
          <p:nvPr/>
        </p:nvSpPr>
        <p:spPr>
          <a:xfrm>
            <a:off x="151280" y="6485307"/>
            <a:ext cx="166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改“自動化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49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7051A-6082-0477-9D31-BA6EB906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1950" y="6686550"/>
            <a:ext cx="800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A5BEB-7EE9-8FAC-D207-9FE03BDF5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3291" y="7057289"/>
            <a:ext cx="787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0A14B-7498-9E77-56E0-7ECF74D6C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8439" y="7521105"/>
            <a:ext cx="6985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85BE5-CA65-6676-A635-425B9EF79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439" y="8074338"/>
            <a:ext cx="6985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7B3710-CDEB-C50A-54D0-2A14FBDFFD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96819" y="4499113"/>
            <a:ext cx="6985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EC1D7-8430-5F8F-FABE-9DF1344CB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0" y="4951564"/>
            <a:ext cx="6985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DFF45-0874-C75B-617E-65803D552A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58504" y="4499113"/>
            <a:ext cx="711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C2D460-EBD3-E9C2-7AD2-AEF9B34915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30782" y="5256364"/>
            <a:ext cx="7112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B8BA7-A525-CAA1-C1C3-F3EA576DE7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14546" y="5909928"/>
            <a:ext cx="711200" cy="33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D545C-CAFA-3DDC-6678-FDD9F7024C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50635" y="6858000"/>
            <a:ext cx="6985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D85EC-A50E-7350-3A6C-B1E2720AB8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50635" y="7598229"/>
            <a:ext cx="698500" cy="33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D8720D-D1BE-2C6C-C8D3-365168247D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33479" y="6625771"/>
            <a:ext cx="7239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791042-DCFD-F705-5DC7-FDD51B43CE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5879" y="6778171"/>
            <a:ext cx="723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81</Words>
  <Application>Microsoft Macintosh PowerPoint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OD UI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UI</dc:title>
  <dc:creator>Weiting Wang</dc:creator>
  <cp:lastModifiedBy>Weiting Wang</cp:lastModifiedBy>
  <cp:revision>15</cp:revision>
  <dcterms:created xsi:type="dcterms:W3CDTF">2024-07-31T01:05:56Z</dcterms:created>
  <dcterms:modified xsi:type="dcterms:W3CDTF">2024-08-01T12:28:08Z</dcterms:modified>
</cp:coreProperties>
</file>