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601"/>
  </p:normalViewPr>
  <p:slideViewPr>
    <p:cSldViewPr snapToGrid="0">
      <p:cViewPr varScale="1">
        <p:scale>
          <a:sx n="90" d="100"/>
          <a:sy n="90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-2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9DE3D-2661-D449-BB5F-BB2D0FBA5ED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A4478-4ECD-0D47-AC92-470E514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Servo motor and </a:t>
            </a:r>
            <a:r>
              <a:rPr lang="en-US" dirty="0" err="1"/>
              <a:t>Server_sm</a:t>
            </a:r>
            <a:r>
              <a:rPr lang="en-US" dirty="0"/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寫入後要讀取確認狀態是否正確</a:t>
            </a:r>
            <a:r>
              <a:rPr lang="en-US" dirty="0"/>
              <a:t>(https://</a:t>
            </a:r>
            <a:r>
              <a:rPr lang="en-US" dirty="0" err="1"/>
              <a:t>pypi.org</a:t>
            </a:r>
            <a:r>
              <a:rPr lang="en-US" dirty="0"/>
              <a:t>/project/</a:t>
            </a:r>
            <a:r>
              <a:rPr lang="en-US" dirty="0" err="1"/>
              <a:t>micropython</a:t>
            </a:r>
            <a:r>
              <a:rPr lang="en-US" dirty="0"/>
              <a:t>-servo/</a:t>
            </a:r>
            <a:r>
              <a:rPr lang="en-US" dirty="0" err="1"/>
              <a:t>內有read</a:t>
            </a:r>
            <a:r>
              <a:rPr lang="en-US" dirty="0"/>
              <a:t>()</a:t>
            </a:r>
            <a:r>
              <a:rPr lang="en-US" dirty="0" err="1"/>
              <a:t>功能</a:t>
            </a:r>
            <a:r>
              <a:rPr lang="en-US" dirty="0"/>
              <a:t>)，</a:t>
            </a:r>
            <a:r>
              <a:rPr lang="en-US" dirty="0" err="1"/>
              <a:t>若OK才reply給Server_pc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三相步進馬達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=gCSaMPmeac8</a:t>
            </a:r>
          </a:p>
          <a:p>
            <a:r>
              <a:rPr lang="en-US" dirty="0"/>
              <a:t>https://</a:t>
            </a:r>
            <a:r>
              <a:rPr lang="en-US" dirty="0" err="1"/>
              <a:t>www.ruten.com.tw</a:t>
            </a:r>
            <a:r>
              <a:rPr lang="en-US" dirty="0"/>
              <a:t>/item/show?22409891680919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A4478-4ECD-0D47-AC92-470E5143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C335-48FC-395D-BC2B-93492109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287AF-1556-4202-885E-EE8262FE6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4B4B-EE3A-BE44-C352-E672F259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F607-407A-74B9-87E6-940D9AE7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0E878-2656-334B-73E5-BECAB03A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5D1E-4D3D-E653-9126-D03A657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B239D-C9DE-64BB-B7FB-5FDD1612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2EB5-93EA-8830-6F7A-2DEBE4B9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0C24-0D0E-6C06-BE6E-C064B292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C1F-4A41-511E-BF40-6E848440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420BA-0C5E-6704-4A30-47207E0E2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D5C0D-611B-EECD-1763-1F855906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6500-6B57-A912-B434-C0B6A8C4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3C6C-AB7E-8DC0-8F72-DF9AB417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5E17-3E3B-3871-283B-019B3C3D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B2B0-7E5F-0B3C-D17F-CC35B247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CF5A-B3A6-ED12-5FCF-851C6190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4803-23F4-930B-5AA6-9A63ADD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5FF0-AFB0-F2B3-4426-6CCCC4FF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7853-EBED-E769-FD53-D7FF4BE0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6DFB-2C37-2F13-AD99-651B57A4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434DA-D446-3EB9-69CF-CC41BDD3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B454-3165-2552-ADC7-12A12CF1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8F4A-FE67-C7E6-5FCA-94902D3A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8378-A228-EBD5-64F1-74D1EA02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2E1-CCB4-23BA-113D-A0518E00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D49D-B868-630E-E4BC-DA046626F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D522-DC9C-4425-6533-B0F90668D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587D-7CDB-57F6-72CF-A74AE78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D44B7-080B-5123-3E33-40927933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95168-F819-B4F3-9414-28826E8F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58EE-9E2F-77A9-F837-D9178E71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C177C-A268-1C02-357C-5C55F74C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22CC6-6F1E-2A2F-E362-F1B4D8EB3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8C7D5-1064-4984-4BBE-850840B3B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A3E46-2B37-2E55-813C-B46E738F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693B7-92EC-9435-91D4-B3A7A653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5BCC-7CB6-F697-16D0-A5D9C62A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42BD8-1729-1E8D-8698-D206B30B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9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CD0E-2682-F16C-BC4A-82A63CF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AACA-3CE9-1742-D559-52610A70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FFEE8-231C-9162-E4EF-EF3B62C7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57278-2163-90FA-86BB-CE2E8544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E779A-5C87-69FE-2410-EEF33387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D15D9-2837-422F-A7F4-B46E13CF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D613C-9A0E-5C37-2CFB-F92C76BF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D213-2BB1-2C2B-397B-CE90F92E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7CA3-9FC6-BE5B-929C-8285C885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F8927-8F00-8143-0433-99094F28A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2B5A7-7443-F613-398A-157666D8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AB64D-7EA6-2F09-5A7E-9AE00102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5487-70AC-36BF-AAF8-2D390285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1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5B9F-4E8C-DE9D-6D53-F8195311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61B7-5468-26BF-91CB-C1ECD4EC6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8653-8A32-A85D-A1C5-FD888C83B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C871-246B-67D6-9F21-8CBF93CF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705A7-C22A-97E7-FF91-C2B11549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76C78-1954-D745-FE88-1C7C606B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C9569-5626-186C-91C0-F39D382B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F8BA-0755-22F4-ECB7-0138F193D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55A15-81ED-FCF9-6F3F-C614F9320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7776A-29D4-E245-9D67-946714325A2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BDE0-9D50-070B-FE61-412542026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2A5B-7407-20D8-0750-1766ED02A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F941D-D976-9E4D-81BA-DC8EDF5C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3277-4221-3715-257F-9BC6EBBCD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OD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2492-C252-D572-B5DC-7B8B67954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1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A298A2-044C-93B4-372B-9144E8554019}"/>
              </a:ext>
            </a:extLst>
          </p:cNvPr>
          <p:cNvSpPr/>
          <p:nvPr/>
        </p:nvSpPr>
        <p:spPr>
          <a:xfrm>
            <a:off x="972855" y="3202448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Servo</a:t>
            </a:r>
          </a:p>
          <a:p>
            <a:pPr algn="ctr"/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18F0CAF-7E37-B03B-5D89-13652F114BB9}"/>
              </a:ext>
            </a:extLst>
          </p:cNvPr>
          <p:cNvSpPr/>
          <p:nvPr/>
        </p:nvSpPr>
        <p:spPr>
          <a:xfrm>
            <a:off x="5635817" y="3202449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Oled</a:t>
            </a:r>
            <a:r>
              <a:rPr lang="en-US" dirty="0">
                <a:solidFill>
                  <a:schemeClr val="tx1"/>
                </a:solidFill>
              </a:rPr>
              <a:t> display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B01B605-F841-BB6A-2512-068887923DDC}"/>
              </a:ext>
            </a:extLst>
          </p:cNvPr>
          <p:cNvSpPr/>
          <p:nvPr/>
        </p:nvSpPr>
        <p:spPr>
          <a:xfrm>
            <a:off x="5635817" y="4130733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SHT40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6D48F1C-2D46-65D9-6EE9-DCB84FDA7A0E}"/>
              </a:ext>
            </a:extLst>
          </p:cNvPr>
          <p:cNvSpPr/>
          <p:nvPr/>
        </p:nvSpPr>
        <p:spPr>
          <a:xfrm>
            <a:off x="3149076" y="3202449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Server_sm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6FA945-44C0-04AA-D130-9E8CB1C8857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430567" y="3611853"/>
            <a:ext cx="71850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87581C-6A31-BD92-46CF-0420DDA2648E}"/>
              </a:ext>
            </a:extLst>
          </p:cNvPr>
          <p:cNvSpPr/>
          <p:nvPr/>
        </p:nvSpPr>
        <p:spPr>
          <a:xfrm>
            <a:off x="7396566" y="3202448"/>
            <a:ext cx="1800363" cy="8188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 Temp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2. humidity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3. IP address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4. Servo status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A745294-2E75-950A-2CC0-E56A3907ED6F}"/>
              </a:ext>
            </a:extLst>
          </p:cNvPr>
          <p:cNvSpPr/>
          <p:nvPr/>
        </p:nvSpPr>
        <p:spPr>
          <a:xfrm>
            <a:off x="4734113" y="5418615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Server_pc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D89613-1555-AE6D-B619-9826482D7E1E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7093529" y="3611853"/>
            <a:ext cx="303037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8C0B9B-D1EE-1245-CF21-6D4682CF10D7}"/>
              </a:ext>
            </a:extLst>
          </p:cNvPr>
          <p:cNvCxnSpPr>
            <a:cxnSpLocks/>
            <a:stCxn id="53" idx="0"/>
            <a:endCxn id="25" idx="2"/>
          </p:cNvCxnSpPr>
          <p:nvPr/>
        </p:nvCxnSpPr>
        <p:spPr>
          <a:xfrm flipH="1" flipV="1">
            <a:off x="3877932" y="4021258"/>
            <a:ext cx="1585037" cy="1397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ED40D69-3460-FEE9-9CDE-B4ADF487C609}"/>
              </a:ext>
            </a:extLst>
          </p:cNvPr>
          <p:cNvSpPr txBox="1"/>
          <p:nvPr/>
        </p:nvSpPr>
        <p:spPr>
          <a:xfrm>
            <a:off x="1100138" y="342900"/>
            <a:ext cx="2860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Server_sm</a:t>
            </a:r>
            <a:r>
              <a:rPr lang="en-US" dirty="0"/>
              <a:t> to </a:t>
            </a:r>
            <a:r>
              <a:rPr lang="en-US" dirty="0" err="1"/>
              <a:t>Servo_motor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寫馬達指令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讀馬達指令</a:t>
            </a:r>
            <a:endParaRPr lang="en-US" dirty="0"/>
          </a:p>
          <a:p>
            <a:r>
              <a:rPr lang="en-US" dirty="0" err="1"/>
              <a:t>Servo_motor</a:t>
            </a:r>
            <a:r>
              <a:rPr lang="en-US" dirty="0"/>
              <a:t> to </a:t>
            </a:r>
            <a:r>
              <a:rPr lang="en-US" dirty="0" err="1"/>
              <a:t>Server_sm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回傳馬達狀態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4616F6-79C2-D546-A409-F0BB706DEEF4}"/>
              </a:ext>
            </a:extLst>
          </p:cNvPr>
          <p:cNvSpPr txBox="1"/>
          <p:nvPr/>
        </p:nvSpPr>
        <p:spPr>
          <a:xfrm>
            <a:off x="4381501" y="339949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Server_sm</a:t>
            </a:r>
            <a:r>
              <a:rPr lang="en-US" dirty="0"/>
              <a:t> to </a:t>
            </a:r>
            <a:r>
              <a:rPr lang="en-US" dirty="0" err="1"/>
              <a:t>Oled</a:t>
            </a:r>
            <a:r>
              <a:rPr lang="en-US" dirty="0"/>
              <a:t> display:</a:t>
            </a:r>
          </a:p>
          <a:p>
            <a:pPr marL="342900" indent="-342900">
              <a:buAutoNum type="arabicPeriod"/>
            </a:pPr>
            <a:r>
              <a:rPr lang="en-US" dirty="0" err="1"/>
              <a:t>寫溫度、濕度、IP、馬達狀態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9C7986-7B89-5E53-6E32-2B9BD0E4CA06}"/>
              </a:ext>
            </a:extLst>
          </p:cNvPr>
          <p:cNvSpPr txBox="1"/>
          <p:nvPr/>
        </p:nvSpPr>
        <p:spPr>
          <a:xfrm>
            <a:off x="8452373" y="305840"/>
            <a:ext cx="2242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Server_sm</a:t>
            </a:r>
            <a:r>
              <a:rPr lang="en-US" dirty="0"/>
              <a:t> to SHT40:</a:t>
            </a:r>
          </a:p>
          <a:p>
            <a:pPr marL="342900" indent="-342900">
              <a:buAutoNum type="arabicPeriod"/>
            </a:pPr>
            <a:r>
              <a:rPr lang="en-US" dirty="0" err="1"/>
              <a:t>讀取溫度、濕度</a:t>
            </a:r>
            <a:endParaRPr lang="en-US" dirty="0"/>
          </a:p>
          <a:p>
            <a:r>
              <a:rPr lang="en-US" dirty="0"/>
              <a:t>SHT40 to </a:t>
            </a:r>
            <a:r>
              <a:rPr lang="en-US" dirty="0" err="1"/>
              <a:t>Server_sm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回傳溫度、濕度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3FA849-3C5B-E480-5BFD-00299AF93766}"/>
              </a:ext>
            </a:extLst>
          </p:cNvPr>
          <p:cNvSpPr txBox="1"/>
          <p:nvPr/>
        </p:nvSpPr>
        <p:spPr>
          <a:xfrm>
            <a:off x="4381501" y="1238346"/>
            <a:ext cx="2242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Server_sm</a:t>
            </a:r>
            <a:r>
              <a:rPr lang="en-US" dirty="0"/>
              <a:t> to SHT40:</a:t>
            </a:r>
          </a:p>
          <a:p>
            <a:pPr marL="342900" indent="-342900">
              <a:buAutoNum type="arabicPeriod"/>
            </a:pPr>
            <a:r>
              <a:rPr lang="en-US" dirty="0" err="1"/>
              <a:t>讀取溫度、濕度</a:t>
            </a:r>
            <a:endParaRPr lang="en-US" dirty="0"/>
          </a:p>
          <a:p>
            <a:r>
              <a:rPr lang="en-US" dirty="0"/>
              <a:t>SHT40 to </a:t>
            </a:r>
            <a:r>
              <a:rPr lang="en-US" dirty="0" err="1"/>
              <a:t>Server_sm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回傳溫度、濕度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F3F201F-F623-324F-378D-B890CC501137}"/>
              </a:ext>
            </a:extLst>
          </p:cNvPr>
          <p:cNvSpPr/>
          <p:nvPr/>
        </p:nvSpPr>
        <p:spPr>
          <a:xfrm>
            <a:off x="9196929" y="5828020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Heating pad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C9F8A5-3323-83DE-2F48-BBC76352F1D4}"/>
              </a:ext>
            </a:extLst>
          </p:cNvPr>
          <p:cNvSpPr txBox="1"/>
          <p:nvPr/>
        </p:nvSpPr>
        <p:spPr>
          <a:xfrm>
            <a:off x="8394468" y="1615645"/>
            <a:ext cx="3692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Server_sm</a:t>
            </a:r>
            <a:r>
              <a:rPr lang="en-US" dirty="0"/>
              <a:t> to </a:t>
            </a:r>
            <a:r>
              <a:rPr lang="en-US" dirty="0" err="1"/>
              <a:t>Server_pc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回傳</a:t>
            </a:r>
            <a:r>
              <a:rPr lang="en-US" dirty="0"/>
              <a:t> Temp, humid, servo status </a:t>
            </a:r>
          </a:p>
          <a:p>
            <a:r>
              <a:rPr lang="en-US" dirty="0" err="1"/>
              <a:t>Server_pc</a:t>
            </a:r>
            <a:r>
              <a:rPr lang="en-US" dirty="0"/>
              <a:t> to </a:t>
            </a:r>
            <a:r>
              <a:rPr lang="en-US" dirty="0" err="1"/>
              <a:t>Server_sm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寫馬達指令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讀</a:t>
            </a:r>
            <a:r>
              <a:rPr lang="en-US" dirty="0"/>
              <a:t> Temp, humid, servo status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A460D5-ED0B-13A9-CAA3-5595A7F0CE62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4606788" y="3611854"/>
            <a:ext cx="1029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FE51269B-CB85-D084-5488-EA7338D369F0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4606788" y="3611854"/>
            <a:ext cx="1029029" cy="9282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0D07E84B-9FB8-C4B5-6B77-7961B8EF2794}"/>
              </a:ext>
            </a:extLst>
          </p:cNvPr>
          <p:cNvSpPr/>
          <p:nvPr/>
        </p:nvSpPr>
        <p:spPr>
          <a:xfrm>
            <a:off x="808503" y="5764388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Server_sm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interface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50A4235-B510-E0B5-56A2-D661874EDB32}"/>
              </a:ext>
            </a:extLst>
          </p:cNvPr>
          <p:cNvCxnSpPr>
            <a:cxnSpLocks/>
            <a:stCxn id="25" idx="2"/>
            <a:endCxn id="91" idx="3"/>
          </p:cNvCxnSpPr>
          <p:nvPr/>
        </p:nvCxnSpPr>
        <p:spPr>
          <a:xfrm rot="5400000">
            <a:off x="1995807" y="4291667"/>
            <a:ext cx="2152535" cy="1611717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8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1E05FC-2978-A51F-098D-2C6389C87BB6}"/>
              </a:ext>
            </a:extLst>
          </p:cNvPr>
          <p:cNvSpPr/>
          <p:nvPr/>
        </p:nvSpPr>
        <p:spPr>
          <a:xfrm>
            <a:off x="5057190" y="951330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motor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2A4D00-BF18-EE88-D433-BB88156C45E7}"/>
              </a:ext>
            </a:extLst>
          </p:cNvPr>
          <p:cNvSpPr/>
          <p:nvPr/>
        </p:nvSpPr>
        <p:spPr>
          <a:xfrm>
            <a:off x="544342" y="864971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Oled</a:t>
            </a:r>
            <a:r>
              <a:rPr lang="en-US" dirty="0">
                <a:solidFill>
                  <a:schemeClr val="tx1"/>
                </a:solidFill>
              </a:rPr>
              <a:t> display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0C5B2F-8F1D-C27F-07CA-AA636D94AB1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02054" y="1274376"/>
            <a:ext cx="699477" cy="1228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7E1787-4224-CF5F-4879-8FFAAEF8964F}"/>
              </a:ext>
            </a:extLst>
          </p:cNvPr>
          <p:cNvSpPr txBox="1"/>
          <p:nvPr/>
        </p:nvSpPr>
        <p:spPr>
          <a:xfrm>
            <a:off x="2247143" y="86496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841FC0-08BB-96D0-6438-C24717F16A03}"/>
              </a:ext>
            </a:extLst>
          </p:cNvPr>
          <p:cNvSpPr/>
          <p:nvPr/>
        </p:nvSpPr>
        <p:spPr>
          <a:xfrm>
            <a:off x="2701531" y="2093183"/>
            <a:ext cx="1457712" cy="818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868336-7534-FF75-2C50-9DE7ADD86F95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159243" y="1360735"/>
            <a:ext cx="897947" cy="11418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7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3277-4221-3715-257F-9BC6EBBCD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2492-C252-D572-B5DC-7B8B67954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202</Words>
  <Application>Microsoft Macintosh PowerPoint</Application>
  <PresentationFormat>Widescreen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</vt:lpstr>
      <vt:lpstr>Office Theme</vt:lpstr>
      <vt:lpstr>OD 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flow</dc:title>
  <dc:creator>Frank Wu</dc:creator>
  <cp:lastModifiedBy>Frank Wu</cp:lastModifiedBy>
  <cp:revision>3</cp:revision>
  <dcterms:created xsi:type="dcterms:W3CDTF">2024-05-28T02:34:11Z</dcterms:created>
  <dcterms:modified xsi:type="dcterms:W3CDTF">2024-05-28T04:14:53Z</dcterms:modified>
</cp:coreProperties>
</file>