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EB0D-48DB-AA14-BB03-5E42DC49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FDB73-702F-F532-84B8-A4DAE9776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55C1-DBA3-7D60-BFD5-39E79D4B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3C1C-FE39-8561-1BFA-1F79798E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2C53-A7BE-DB89-58EB-77CDE365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A06B-DDAC-E5FB-377B-EEB758AE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EC24-6AF4-4E24-01A2-B6F10E61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A4B2-11DF-0439-411F-7F3E12A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4092-6574-4205-D423-5FC06F10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5443-6A4C-489C-CAC5-1B9574B2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0E63A-2FF1-AA84-B44E-B7A7C39D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6FF67-E026-C5B2-E7A0-E6A51A49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107C-5BB3-4CDB-576D-EB3E11AA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50BD-35AC-76AA-BA9F-EA8A39C3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F39F-7769-D131-9B19-97336C8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8478-2ADB-934A-4D24-5C514286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9F78-1027-C21F-412C-2A02D1C9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F581-EEE4-8356-1E36-BAFF15B4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6BE5-85BD-C9E1-EA21-CBDF3603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F7E4-4F18-0E5E-968B-27F2CFA5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8316-C6E3-2BE5-B5EE-9995C3A3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8FEC-DFC5-5169-2B16-06EE629D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911-0397-04A7-77FE-CFFB909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A037-91B8-9191-8728-AD1743F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3DCF-5E96-BD9B-4F25-BA044969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A9C1-2D3A-781D-07C3-89A76394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C54C-7FE4-B105-44B0-DBD961548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A87B-B7A8-B258-E26B-BB41211C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DD46-BA2D-9D72-43D8-EA72A322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33AC5-02FE-3784-2480-D13B46F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0C03-3D4E-4B90-5141-086DB8D1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F99-42CA-945F-6F7C-18857CE6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7025-2F9F-FDDE-533E-131AF949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459A6-E5E2-CB20-DE35-8837CF144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ECB00-E335-25FC-8B1D-2D5089A2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B0605-CF50-A2D8-5E70-DB533DD7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AF8F1-F8CE-2DBB-FC46-E17B43B0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8DCF9-2D46-A658-13E1-9DD893D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C8A28-38C7-248A-8631-3D3A727E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F307-E291-9D57-AD4D-503D27EA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37389-11F3-E562-3767-7A3F1148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5A850-1C78-D85F-ADF2-C0910BE6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38FCB-3E61-5D09-C0B9-8972DF9F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3B320-0099-3248-4E26-671C81A2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9A1A-8DEF-36E3-9448-AD25FD43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0367A-FCDD-0E4B-AEEB-339DABF5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95E2-F01A-C170-B8CE-16D91F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148-038D-2713-6514-427606B3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4799-9604-7781-4B7D-6139F60D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63F30-36EE-8712-D8D0-05B8BD90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3598-7BCD-914B-E089-4B10309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4AA6-F830-761A-E077-9EE9333B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284-BFD9-AF2F-0439-4F7CF9F5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91BD5-BC36-623F-CD8C-634A77E17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CE5B-0F39-C8F9-953E-39D64DBC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795E-9470-C5A8-8082-238DB5A3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C99B-CDA9-B770-1FCA-93E1E6A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373C-C829-E300-CD1D-1DE8BDF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734D7-DEC2-13C6-F31A-EBCE0061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F919-84AD-934B-D581-E8EBE8BA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B683-9B4A-7419-BA7F-0A8EE47F1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9C446-69A2-AE4F-B39C-3BC9C1AA63A1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36F6-7A69-8C70-A471-769682B47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0A46-2CD8-FF4D-ED84-A93DD97D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i8f6hVI2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9649-2BDE-8414-EF4E-B769BA03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Ubuntu in mac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05873-3D4D-CC08-F322-BEAFC0592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7E88-8CAB-C4A2-41AB-F24019D0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608F-6A07-2FC7-0A5C-CFFBF1C0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https://</a:t>
            </a:r>
            <a:r>
              <a:rPr lang="en-US" dirty="0" err="1"/>
              <a:t>vocus.cc</a:t>
            </a:r>
            <a:r>
              <a:rPr lang="en-US" dirty="0"/>
              <a:t>/article/63d11eddfd89780001f3daf4</a:t>
            </a:r>
          </a:p>
          <a:p>
            <a:r>
              <a:rPr lang="en-US" dirty="0"/>
              <a:t>2. </a:t>
            </a:r>
            <a:r>
              <a:rPr lang="en-US" dirty="0">
                <a:hlinkClick r:id="rId2"/>
              </a:rPr>
              <a:t>https://www.youtube.com/watch?v=oi8f6hVI2P4</a:t>
            </a:r>
            <a:endParaRPr lang="en-US" dirty="0"/>
          </a:p>
          <a:p>
            <a:r>
              <a:rPr lang="en-US" dirty="0" err="1"/>
              <a:t>之後新創ubuntu</a:t>
            </a:r>
            <a:r>
              <a:rPr lang="zh-TW" altLang="en-US" dirty="0"/>
              <a:t> 不需要安裝</a:t>
            </a:r>
            <a:r>
              <a:rPr lang="en-US" altLang="zh-TW" dirty="0"/>
              <a:t>ubuntu-desktop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9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OD-ubuntu-2204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upgrade –y</a:t>
            </a:r>
          </a:p>
          <a:p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r>
              <a:rPr lang="en-US" dirty="0" err="1"/>
              <a:t>sudo</a:t>
            </a:r>
            <a:r>
              <a:rPr lang="en-US"/>
              <a:t> apt install python3-pip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4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51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Ubuntu in mac steps</vt:lpstr>
      <vt:lpstr>PowerPoint Presentation</vt:lpstr>
      <vt:lpstr>OD-ubuntu-2204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in mac steps</dc:title>
  <dc:creator>Frank Wu</dc:creator>
  <cp:lastModifiedBy>Frank Wu</cp:lastModifiedBy>
  <cp:revision>2</cp:revision>
  <dcterms:created xsi:type="dcterms:W3CDTF">2024-06-08T04:15:53Z</dcterms:created>
  <dcterms:modified xsi:type="dcterms:W3CDTF">2024-06-09T00:54:35Z</dcterms:modified>
</cp:coreProperties>
</file>