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/>
    <p:restoredTop sz="94687"/>
  </p:normalViewPr>
  <p:slideViewPr>
    <p:cSldViewPr snapToGrid="0">
      <p:cViewPr varScale="1">
        <p:scale>
          <a:sx n="104" d="100"/>
          <a:sy n="104" d="100"/>
        </p:scale>
        <p:origin x="1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EB0D-48DB-AA14-BB03-5E42DC49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FDB73-702F-F532-84B8-A4DAE977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55C1-DBA3-7D60-BFD5-39E79D4B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C1C-FE39-8561-1BFA-1F79798E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2C53-A7BE-DB89-58EB-77CDE36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A06B-DDAC-E5FB-377B-EEB758AE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EC24-6AF4-4E24-01A2-B6F10E61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4B2-11DF-0439-411F-7F3E12A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4092-6574-4205-D423-5FC06F10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443-6A4C-489C-CAC5-1B9574B2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E63A-2FF1-AA84-B44E-B7A7C39D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6FF67-E026-C5B2-E7A0-E6A51A49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107C-5BB3-4CDB-576D-EB3E11A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50BD-35AC-76AA-BA9F-EA8A39C3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F39F-7769-D131-9B19-97336C8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8478-2ADB-934A-4D24-5C514286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F78-1027-C21F-412C-2A02D1C9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F581-EEE4-8356-1E36-BAFF15B4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6BE5-85BD-C9E1-EA21-CBDF3603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F7E4-4F18-0E5E-968B-27F2CFA5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8316-C6E3-2BE5-B5EE-9995C3A3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8FEC-DFC5-5169-2B16-06EE629D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911-0397-04A7-77FE-CFFB909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A037-91B8-9191-8728-AD1743F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3DCF-5E96-BD9B-4F25-BA044969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A9C1-2D3A-781D-07C3-89A76394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C54C-7FE4-B105-44B0-DBD96154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A87B-B7A8-B258-E26B-BB41211C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DD46-BA2D-9D72-43D8-EA72A32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33AC5-02FE-3784-2480-D13B46F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C03-3D4E-4B90-5141-086DB8D1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F99-42CA-945F-6F7C-18857CE6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7025-2F9F-FDDE-533E-131AF949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459A6-E5E2-CB20-DE35-8837CF144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ECB00-E335-25FC-8B1D-2D5089A2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B0605-CF50-A2D8-5E70-DB533DD7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AF8F1-F8CE-2DBB-FC46-E17B43B0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DCF9-2D46-A658-13E1-9DD893D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C8A28-38C7-248A-8631-3D3A727E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F307-E291-9D57-AD4D-503D27E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37389-11F3-E562-3767-7A3F114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5A850-1C78-D85F-ADF2-C0910BE6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38FCB-3E61-5D09-C0B9-8972DF9F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3B320-0099-3248-4E26-671C81A2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9A1A-8DEF-36E3-9448-AD25FD43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0367A-FCDD-0E4B-AEEB-339DABF5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95E2-F01A-C170-B8CE-16D91F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148-038D-2713-6514-427606B3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4799-9604-7781-4B7D-6139F60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63F30-36EE-8712-D8D0-05B8BD90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3598-7BCD-914B-E089-4B10309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AA6-F830-761A-E077-9EE9333B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284-BFD9-AF2F-0439-4F7CF9F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91BD5-BC36-623F-CD8C-634A77E1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CE5B-0F39-C8F9-953E-39D64DBC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795E-9470-C5A8-8082-238DB5A3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C99B-CDA9-B770-1FCA-93E1E6A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373C-C829-E300-CD1D-1DE8BDF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734D7-DEC2-13C6-F31A-EBCE0061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F919-84AD-934B-D581-E8EBE8BA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B683-9B4A-7419-BA7F-0A8EE47F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36F6-7A69-8C70-A471-769682B47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0A46-2CD8-FF4D-ED84-A93DD97D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nyilin.github.io/SQL/20230425/4002286829/#google_vignet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zh-tw/SQLAlchemy" TargetMode="External"/><Relationship Id="rId3" Type="http://schemas.openxmlformats.org/officeDocument/2006/relationships/hyperlink" Target="https://zh.wikipedia.org/wiki/%E7%BC%96%E7%A8%8B%E8%AF%AD%E8%A8%80" TargetMode="External"/><Relationship Id="rId7" Type="http://schemas.openxmlformats.org/officeDocument/2006/relationships/hyperlink" Target="https://zh.wikipedia.org/wiki/MIT%E8%AE%B8%E5%8F%AF%E8%AF%81" TargetMode="External"/><Relationship Id="rId2" Type="http://schemas.openxmlformats.org/officeDocument/2006/relationships/hyperlink" Target="https://zh.wikipedia.org/wiki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AF%B9%E8%B1%A1%E5%85%B3%E7%B3%BB%E6%98%A0%E5%B0%84%E5%99%A8" TargetMode="External"/><Relationship Id="rId5" Type="http://schemas.openxmlformats.org/officeDocument/2006/relationships/hyperlink" Target="https://zh.wikipedia.org/wiki/SQL" TargetMode="External"/><Relationship Id="rId4" Type="http://schemas.openxmlformats.org/officeDocument/2006/relationships/hyperlink" Target="https://zh.wikipedia.org/wiki/%E5%BC%80%E6%94%BE%E6%BA%90%E4%BB%A3%E7%A0%8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enby.com/b/333-%E6%8E%A8%E8%96%A6-%E6%8C%87%E4%BB%A4%E5%BC%8F-ubuntu-%E8%99%9B%E6%93%AC%E6%A9%9F%E5%99%A8%E7%AE%A1%E7%90%86%E5%B7%A5%E5%85%B7-multipass" TargetMode="External"/><Relationship Id="rId2" Type="http://schemas.openxmlformats.org/officeDocument/2006/relationships/hyperlink" Target="https://www.youtube.com/watch?v=oi8f6hVI2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1361db2.m.daocloud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9649-2BDE-8414-EF4E-B769BA03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Ubuntu in mac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05873-3D4D-CC08-F322-BEAFC0592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創建容器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docker run –it –d –name=p1 –p 9500:5000 –v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docker_project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–net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172.18.0.2 python:3.10 bash(-d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在後台可以運行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1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Pip3 install </a:t>
            </a:r>
            <a:r>
              <a:rPr lang="en-US" dirty="0" err="1"/>
              <a:t>falsk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pip3 install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-connector-python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pip3 install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sqlalchemy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創建Mysql容器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pull mysql:8.4.0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docker run --name m1 -p 4360:3306 --net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--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172.18.0.3 -e MYSQL_ROOT_PASSWORD=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FRANKWUfrankwu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-d mysql:8.4.0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36081-39CB-8044-677A-13C82B82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14" y="4001294"/>
            <a:ext cx="5880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Dbeavor</a:t>
            </a:r>
            <a:r>
              <a:rPr lang="en-US" dirty="0"/>
              <a:t> 24.1.0管理數據庫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www.cnblogs.com</a:t>
            </a:r>
            <a:r>
              <a:rPr lang="en-US" dirty="0"/>
              <a:t>/nigx128/p/Jf4QN.html參考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EA7E-DC6E-9B49-8953-4B3FDDB0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97" y="2386334"/>
            <a:ext cx="6769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Retrieval is not allowed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https://sinyilin.github.io/SQL/20230425/4002286829/#google_vignette</a:t>
            </a:r>
            <a:endParaRPr lang="en-US" dirty="0"/>
          </a:p>
          <a:p>
            <a:r>
              <a:rPr lang="en-US" dirty="0"/>
              <a:t>Public Key Retrieval is not allowed</a:t>
            </a:r>
          </a:p>
          <a:p>
            <a:r>
              <a:rPr lang="en-US" dirty="0"/>
              <a:t>https://</a:t>
            </a:r>
            <a:r>
              <a:rPr lang="en-US" dirty="0" err="1"/>
              <a:t>blog.csdn.net</a:t>
            </a:r>
            <a:r>
              <a:rPr lang="en-US" dirty="0"/>
              <a:t>/ngl272/article/details/70217499</a:t>
            </a:r>
          </a:p>
        </p:txBody>
      </p:sp>
    </p:spTree>
    <p:extLst>
      <p:ext uri="{BB962C8B-B14F-4D97-AF65-F5344CB8AC3E}">
        <p14:creationId xmlns:p14="http://schemas.microsoft.com/office/powerpoint/2010/main" val="389817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Alchemy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SQLAlchemy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是為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Python"/>
              </a:rPr>
              <a:t>Python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程式語言"/>
              </a:rPr>
              <a:t>程式語言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提供的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開放原始碼"/>
              </a:rPr>
              <a:t>開源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SQL"/>
              </a:rPr>
              <a:t>SQL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工具包及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 tooltip="對象關係對映器"/>
              </a:rPr>
              <a:t>對象關係對映器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（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ORM），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是在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MIT許可證"/>
              </a:rPr>
              <a:t>MIT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MIT許可證"/>
              </a:rPr>
              <a:t>許可證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下發行的軟體。</a:t>
            </a:r>
            <a:endParaRPr lang="en-US" altLang="zh-TW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8"/>
              </a:rPr>
              <a:t>https://zh.wikipedia.org/zh-tw/SQLAlchemy</a:t>
            </a:r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sinyilin.github.io</a:t>
            </a:r>
            <a:r>
              <a:rPr lang="en-US" dirty="0"/>
              <a:t>/SQL/20230425/4002286829/#</a:t>
            </a:r>
            <a:r>
              <a:rPr lang="en-US"/>
              <a:t>google_vignette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sinyilin.github.io</a:t>
            </a:r>
            <a:r>
              <a:rPr lang="en-US" dirty="0"/>
              <a:t>/SQL/20230425/4002286829/#</a:t>
            </a:r>
            <a:r>
              <a:rPr lang="en-US"/>
              <a:t>google_vignette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sinyilin.github.io</a:t>
            </a:r>
            <a:r>
              <a:rPr lang="en-US" dirty="0"/>
              <a:t>/SQL/20230425/4002286829/#</a:t>
            </a:r>
            <a:r>
              <a:rPr lang="en-US"/>
              <a:t>google_vignette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7E88-8CAB-C4A2-41AB-F24019D0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608F-6A07-2FC7-0A5C-CFFBF1C0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https://</a:t>
            </a:r>
            <a:r>
              <a:rPr lang="en-US" dirty="0" err="1"/>
              <a:t>vocus.cc</a:t>
            </a:r>
            <a:r>
              <a:rPr lang="en-US" dirty="0"/>
              <a:t>/article/63d11eddfd89780001f3daf4</a:t>
            </a:r>
          </a:p>
          <a:p>
            <a:r>
              <a:rPr lang="en-US" dirty="0"/>
              <a:t>2. </a:t>
            </a:r>
            <a:r>
              <a:rPr lang="en-US" dirty="0">
                <a:hlinkClick r:id="rId2"/>
              </a:rPr>
              <a:t>https://www.youtube.com/watch?v=oi8f6hVI2P4</a:t>
            </a:r>
            <a:endParaRPr lang="en-US" dirty="0"/>
          </a:p>
          <a:p>
            <a:r>
              <a:rPr lang="en-US" dirty="0" err="1"/>
              <a:t>之後新創ubuntu</a:t>
            </a:r>
            <a:r>
              <a:rPr lang="zh-TW" altLang="en-US" dirty="0"/>
              <a:t> 不需要安裝</a:t>
            </a:r>
            <a:r>
              <a:rPr lang="en-US" altLang="zh-TW" dirty="0"/>
              <a:t>ubuntu-desktop</a:t>
            </a:r>
          </a:p>
          <a:p>
            <a:r>
              <a:rPr lang="en-US" altLang="zh-TW" dirty="0" err="1"/>
              <a:t>Multipass</a:t>
            </a:r>
            <a:r>
              <a:rPr lang="zh-TW" altLang="en-US" dirty="0"/>
              <a:t>常用指令：</a:t>
            </a:r>
            <a:r>
              <a:rPr lang="en-US" altLang="zh-TW" dirty="0">
                <a:hlinkClick r:id="rId3"/>
              </a:rPr>
              <a:t>https://xenby.com/b/333-%E6%8E%A8%E8%96%A6-%E6%8C%87%E4%BB%A4%E5%BC%8F-ubuntu-%E8%99%9B%E6%93%AC%E6%A9%9F%E5%99%A8%E7%AE%A1%E7%90%86%E5%B7%A5%E5%85%B7-multipass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Gig3 in stall </a:t>
            </a:r>
            <a:r>
              <a:rPr lang="en-US" dirty="0" err="1"/>
              <a:t>neofetch</a:t>
            </a:r>
            <a:endParaRPr lang="en-US" dirty="0"/>
          </a:p>
          <a:p>
            <a:r>
              <a:rPr lang="en-US" dirty="0" err="1"/>
              <a:t>Neofetch可以看系統overview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OD-ubuntu-2204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upgrade –y</a:t>
            </a:r>
          </a:p>
          <a:p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 err="1"/>
              <a:t>sudo</a:t>
            </a:r>
            <a:r>
              <a:rPr lang="en-US" dirty="0"/>
              <a:t> apt install python3-pip</a:t>
            </a:r>
          </a:p>
          <a:p>
            <a:r>
              <a:rPr lang="en-US" dirty="0"/>
              <a:t>Pip3 install </a:t>
            </a:r>
            <a:r>
              <a:rPr lang="en-US" dirty="0" err="1"/>
              <a:t>Falsk</a:t>
            </a:r>
            <a:endParaRPr lang="en-US" dirty="0"/>
          </a:p>
          <a:p>
            <a:r>
              <a:rPr lang="en-US" dirty="0"/>
              <a:t>Pip3 install </a:t>
            </a:r>
            <a:r>
              <a:rPr lang="en-US"/>
              <a:t>flask_admin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cqbh-RneBlk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docker.io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docker(</a:t>
            </a:r>
            <a:r>
              <a:rPr lang="en-US" dirty="0" err="1"/>
              <a:t>使開機都會啟動docker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docker(</a:t>
            </a:r>
            <a:r>
              <a:rPr lang="en-US" dirty="0" err="1"/>
              <a:t>看docker狀態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docker(run the service)</a:t>
            </a:r>
          </a:p>
          <a:p>
            <a:r>
              <a:rPr lang="en-US" dirty="0" err="1"/>
              <a:t>Docker加速器</a:t>
            </a:r>
            <a:r>
              <a:rPr lang="en-US" dirty="0"/>
              <a:t>：</a:t>
            </a:r>
          </a:p>
          <a:p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curl -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sSL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https://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get.daocloud.io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daotools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set_mirror.sh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| 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sh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-s 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http://f1361db2.m.daocloud.io</a:t>
            </a:r>
            <a:endParaRPr lang="en-US" b="0" i="0" dirty="0">
              <a:solidFill>
                <a:srgbClr val="18191C"/>
              </a:solidFill>
              <a:effectLst/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dirty="0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Ip </a:t>
            </a:r>
            <a:r>
              <a:rPr lang="en-US" dirty="0" err="1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addr</a:t>
            </a:r>
            <a:r>
              <a:rPr lang="en-US" dirty="0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dirty="0" err="1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看ip位置</a:t>
            </a:r>
            <a:endParaRPr lang="en-US" dirty="0">
              <a:solidFill>
                <a:srgbClr val="18191C"/>
              </a:solidFill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8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2393-EE2E-FEF8-4352-7ADB5D54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4079"/>
            <a:ext cx="7772400" cy="43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pull python:3.10</a:t>
            </a:r>
          </a:p>
          <a:p>
            <a:r>
              <a:rPr lang="en-US" dirty="0" err="1"/>
              <a:t>Sudo</a:t>
            </a:r>
            <a:r>
              <a:rPr lang="en-US" dirty="0"/>
              <a:t> docker images (</a:t>
            </a:r>
            <a:r>
              <a:rPr lang="en-US" dirty="0" err="1"/>
              <a:t>可以看有的images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inspect python:3.10(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可以看pytho版本和pip版本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save python:3.10 &gt;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python_image_test.tar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將鏡像存成.tar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python:3.10(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刪除鏡像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load &lt;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python_image_test.tar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讀取.tar鏡像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run -it --name=c1 python:3.10 bash(創建名為c1的容器，使用python:3.10鏡像)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–a(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查看容器狀態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start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啟動容器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docker pause c1(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暫停容器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unpa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c1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docker stop c1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exec –it c1 bash 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進入到容器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inspect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看訊息例如ip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rm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要先stop後才可以刪除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network create –-subnet=172.18.0.0/16 </a:t>
            </a:r>
            <a:r>
              <a:rPr lang="en-US" dirty="0" err="1"/>
              <a:t>mynet</a:t>
            </a:r>
            <a:r>
              <a:rPr lang="en-US" dirty="0"/>
              <a:t>(</a:t>
            </a:r>
            <a:r>
              <a:rPr lang="en-US" dirty="0" err="1"/>
              <a:t>定義docker的網段和名稱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ls(</a:t>
            </a:r>
            <a:r>
              <a:rPr lang="en-US" dirty="0" err="1"/>
              <a:t>看網段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rm </a:t>
            </a:r>
            <a:r>
              <a:rPr lang="en-US" dirty="0" err="1"/>
              <a:t>mynet</a:t>
            </a:r>
            <a:r>
              <a:rPr lang="en-US" dirty="0"/>
              <a:t>(</a:t>
            </a:r>
            <a:r>
              <a:rPr lang="en-US" dirty="0" err="1"/>
              <a:t>刪除網段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run -it --name=c1 --net </a:t>
            </a:r>
            <a:r>
              <a:rPr lang="en-US" dirty="0" err="1"/>
              <a:t>mynet</a:t>
            </a:r>
            <a:r>
              <a:rPr lang="en-US" dirty="0"/>
              <a:t> --</a:t>
            </a:r>
            <a:r>
              <a:rPr lang="en-US" dirty="0" err="1"/>
              <a:t>ip</a:t>
            </a:r>
            <a:r>
              <a:rPr lang="en-US" dirty="0"/>
              <a:t> 172.18.0.2 python:3.10 bash(</a:t>
            </a:r>
            <a:r>
              <a:rPr lang="en-US" dirty="0" err="1"/>
              <a:t>分配固定地址</a:t>
            </a:r>
            <a:r>
              <a:rPr lang="en-US" dirty="0"/>
              <a:t>)</a:t>
            </a:r>
          </a:p>
          <a:p>
            <a:r>
              <a:rPr lang="en-US" dirty="0"/>
              <a:t>Ip </a:t>
            </a:r>
            <a:r>
              <a:rPr lang="en-US" dirty="0" err="1"/>
              <a:t>addr</a:t>
            </a:r>
            <a:r>
              <a:rPr lang="en-US" dirty="0"/>
              <a:t>(</a:t>
            </a:r>
            <a:r>
              <a:rPr lang="en-US" dirty="0" err="1"/>
              <a:t>創建後看ip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connect --</a:t>
            </a:r>
            <a:r>
              <a:rPr lang="en-US" dirty="0" err="1"/>
              <a:t>ip</a:t>
            </a:r>
            <a:r>
              <a:rPr lang="en-US" dirty="0"/>
              <a:t> 172.18.0.2 </a:t>
            </a:r>
            <a:r>
              <a:rPr lang="en-US" dirty="0" err="1"/>
              <a:t>mynet</a:t>
            </a:r>
            <a:r>
              <a:rPr lang="en-US" dirty="0"/>
              <a:t> c1(</a:t>
            </a:r>
            <a:r>
              <a:rPr lang="en-US" dirty="0" err="1"/>
              <a:t>連結原本創建的containe和network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run -it -p 9500:5000 -p 9501:3306 --name=p1 python:3.10 bash(</a:t>
            </a:r>
            <a:r>
              <a:rPr lang="en-US" dirty="0" err="1"/>
              <a:t>將容器內部端口映射到主機端口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掛載目錄</a:t>
            </a:r>
            <a:r>
              <a:rPr lang="en-US"/>
              <a:t>（目錄映射）（</a:t>
            </a:r>
            <a:r>
              <a:rPr lang="en-US" dirty="0" err="1"/>
              <a:t>可以使文件同步在主機與容器，雙向的</a:t>
            </a:r>
            <a:r>
              <a:rPr 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docker run --name m1 -p 4360:3306 --net </a:t>
            </a:r>
            <a:r>
              <a:rPr lang="en-US" dirty="0" err="1"/>
              <a:t>mynet</a:t>
            </a:r>
            <a:r>
              <a:rPr lang="en-US" dirty="0"/>
              <a:t> --</a:t>
            </a:r>
            <a:r>
              <a:rPr lang="en-US" dirty="0" err="1"/>
              <a:t>ip</a:t>
            </a:r>
            <a:r>
              <a:rPr lang="en-US" dirty="0"/>
              <a:t> 172.18.0.3 -e MYSQL_ROOT_PASSWORD=</a:t>
            </a:r>
            <a:r>
              <a:rPr lang="en-US" dirty="0" err="1"/>
              <a:t>FRANKWUfrankwu</a:t>
            </a:r>
            <a:r>
              <a:rPr lang="en-US" dirty="0"/>
              <a:t> -v /root/</a:t>
            </a:r>
            <a:r>
              <a:rPr lang="en-US" dirty="0" err="1"/>
              <a:t>mysql</a:t>
            </a:r>
            <a:r>
              <a:rPr lang="en-US" dirty="0"/>
              <a:t>:/var/lib/</a:t>
            </a:r>
            <a:r>
              <a:rPr lang="en-US" dirty="0" err="1"/>
              <a:t>mysql</a:t>
            </a:r>
            <a:r>
              <a:rPr lang="en-US" dirty="0"/>
              <a:t> -d mysql:8.4.0</a:t>
            </a:r>
          </a:p>
        </p:txBody>
      </p:sp>
    </p:spTree>
    <p:extLst>
      <p:ext uri="{BB962C8B-B14F-4D97-AF65-F5344CB8AC3E}">
        <p14:creationId xmlns:p14="http://schemas.microsoft.com/office/powerpoint/2010/main" val="10344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781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PingFang SC</vt:lpstr>
      <vt:lpstr>Aptos</vt:lpstr>
      <vt:lpstr>Aptos Display</vt:lpstr>
      <vt:lpstr>Arial</vt:lpstr>
      <vt:lpstr>Menlo</vt:lpstr>
      <vt:lpstr>Office Theme</vt:lpstr>
      <vt:lpstr>Ubuntu in mac steps</vt:lpstr>
      <vt:lpstr>PowerPoint Presentation</vt:lpstr>
      <vt:lpstr>OD-ubuntu-2204</vt:lpstr>
      <vt:lpstr>Docker installation</vt:lpstr>
      <vt:lpstr>Docker installation</vt:lpstr>
      <vt:lpstr>Docker installation</vt:lpstr>
      <vt:lpstr>container</vt:lpstr>
      <vt:lpstr>Create network</vt:lpstr>
      <vt:lpstr>掛載目錄（目錄映射）（可以使文件同步在主機與容器，雙向的）</vt:lpstr>
      <vt:lpstr>創建容器</vt:lpstr>
      <vt:lpstr>mySQL</vt:lpstr>
      <vt:lpstr>創建Mysql容器</vt:lpstr>
      <vt:lpstr>Dbeavor 24.1.0管理數據庫</vt:lpstr>
      <vt:lpstr>Dbeaver errors</vt:lpstr>
      <vt:lpstr>SQL Alchemy</vt:lpstr>
      <vt:lpstr>d</vt:lpstr>
      <vt:lpstr>d</vt:lpstr>
      <vt:lpstr>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in mac steps</dc:title>
  <dc:creator>Frank Wu</dc:creator>
  <cp:lastModifiedBy>Weiting Wang</cp:lastModifiedBy>
  <cp:revision>16</cp:revision>
  <dcterms:created xsi:type="dcterms:W3CDTF">2024-06-08T04:15:53Z</dcterms:created>
  <dcterms:modified xsi:type="dcterms:W3CDTF">2024-06-20T00:44:58Z</dcterms:modified>
</cp:coreProperties>
</file>