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8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1"/>
    <p:restoredTop sz="94687"/>
  </p:normalViewPr>
  <p:slideViewPr>
    <p:cSldViewPr snapToGrid="0">
      <p:cViewPr varScale="1">
        <p:scale>
          <a:sx n="104" d="100"/>
          <a:sy n="104" d="100"/>
        </p:scale>
        <p:origin x="10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D859C-CECB-8648-A934-6D72FBAFBB78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36186-9790-B341-AB46-405648E0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98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36186-9790-B341-AB46-405648E00B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77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EB0D-48DB-AA14-BB03-5E42DC491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FDB73-702F-F532-84B8-A4DAE9776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E55C1-DBA3-7D60-BFD5-39E79D4B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3C1C-FE39-8561-1BFA-1F79798E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82C53-A7BE-DB89-58EB-77CDE365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5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A06B-DDAC-E5FB-377B-EEB758AE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6EC24-6AF4-4E24-01A2-B6F10E618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5A4B2-11DF-0439-411F-7F3E12A7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B4092-6574-4205-D423-5FC06F10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85443-6A4C-489C-CAC5-1B9574B2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5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0E63A-2FF1-AA84-B44E-B7A7C39DD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6FF67-E026-C5B2-E7A0-E6A51A49C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107C-5BB3-4CDB-576D-EB3E11AA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D50BD-35AC-76AA-BA9F-EA8A39C3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BF39F-7769-D131-9B19-97336C8F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8478-2ADB-934A-4D24-5C514286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79F78-1027-C21F-412C-2A02D1C97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2F581-EEE4-8356-1E36-BAFF15B4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C6BE5-85BD-C9E1-EA21-CBDF3603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EF7E4-4F18-0E5E-968B-27F2CFA5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2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8316-C6E3-2BE5-B5EE-9995C3A3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98FEC-DFC5-5169-2B16-06EE629D2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EB911-0397-04A7-77FE-CFFB9095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5A037-91B8-9191-8728-AD1743F0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83DCF-5E96-BD9B-4F25-BA044969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1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A9C1-2D3A-781D-07C3-89A76394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C54C-7FE4-B105-44B0-DBD961548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3A87B-B7A8-B258-E26B-BB41211CC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DDD46-BA2D-9D72-43D8-EA72A322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33AC5-02FE-3784-2480-D13B46F3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B0C03-3D4E-4B90-5141-086DB8D1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4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6F99-42CA-945F-6F7C-18857CE6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57025-2F9F-FDDE-533E-131AF9493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459A6-E5E2-CB20-DE35-8837CF144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ECB00-E335-25FC-8B1D-2D5089A21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B0605-CF50-A2D8-5E70-DB533DD7F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AF8F1-F8CE-2DBB-FC46-E17B43B0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8DCF9-2D46-A658-13E1-9DD893D9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C8A28-38C7-248A-8631-3D3A727E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5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F307-E291-9D57-AD4D-503D27EA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37389-11F3-E562-3767-7A3F1148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5A850-1C78-D85F-ADF2-C0910BE6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38FCB-3E61-5D09-C0B9-8972DF9F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5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3B320-0099-3248-4E26-671C81A2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F9A1A-8DEF-36E3-9448-AD25FD43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0367A-FCDD-0E4B-AEEB-339DABF5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3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95E2-F01A-C170-B8CE-16D91F78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148-038D-2713-6514-427606B31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E4799-9604-7781-4B7D-6139F60DB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63F30-36EE-8712-D8D0-05B8BD90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83598-7BCD-914B-E089-4B103096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94AA6-F830-761A-E077-9EE9333B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4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6284-BFD9-AF2F-0439-4F7CF9F5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391BD5-BC36-623F-CD8C-634A77E17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ACE5B-0F39-C8F9-953E-39D64DBC8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C795E-9470-C5A8-8082-238DB5A3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0C99B-CDA9-B770-1FCA-93E1E6AF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C373C-C829-E300-CD1D-1DE8BDF3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1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734D7-DEC2-13C6-F31A-EBCE0061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BF919-84AD-934B-D581-E8EBE8BAB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1B683-9B4A-7419-BA7F-0A8EE47F1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F9C446-69A2-AE4F-B39C-3BC9C1AA63A1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036F6-7A69-8C70-A471-769682B47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C0A46-2CD8-FF4D-ED84-A93DD97D8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3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inyilin.github.io/SQL/20230425/4002286829/#google_vignett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zh-tw/SQLAlchemy" TargetMode="External"/><Relationship Id="rId3" Type="http://schemas.openxmlformats.org/officeDocument/2006/relationships/hyperlink" Target="https://zh.wikipedia.org/wiki/%E7%BC%96%E7%A8%8B%E8%AF%AD%E8%A8%80" TargetMode="External"/><Relationship Id="rId7" Type="http://schemas.openxmlformats.org/officeDocument/2006/relationships/hyperlink" Target="https://zh.wikipedia.org/wiki/MIT%E8%AE%B8%E5%8F%AF%E8%AF%81" TargetMode="External"/><Relationship Id="rId2" Type="http://schemas.openxmlformats.org/officeDocument/2006/relationships/hyperlink" Target="https://zh.wikipedia.org/wiki/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5%AF%B9%E8%B1%A1%E5%85%B3%E7%B3%BB%E6%98%A0%E5%B0%84%E5%99%A8" TargetMode="External"/><Relationship Id="rId5" Type="http://schemas.openxmlformats.org/officeDocument/2006/relationships/hyperlink" Target="https://zh.wikipedia.org/wiki/SQL" TargetMode="External"/><Relationship Id="rId4" Type="http://schemas.openxmlformats.org/officeDocument/2006/relationships/hyperlink" Target="https://zh.wikipedia.org/wiki/%E5%BC%80%E6%94%BE%E6%BA%90%E4%BB%A3%E7%A0%8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192.168.64.4:9500/user_detail/search-user_detail-li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xenby.com/b/333-%E6%8E%A8%E8%96%A6-%E6%8C%87%E4%BB%A4%E5%BC%8F-ubuntu-%E8%99%9B%E6%93%AC%E6%A9%9F%E5%99%A8%E7%AE%A1%E7%90%86%E5%B7%A5%E5%85%B7-multipass" TargetMode="External"/><Relationship Id="rId2" Type="http://schemas.openxmlformats.org/officeDocument/2006/relationships/hyperlink" Target="https://www.youtube.com/watch?v=oi8f6hVI2P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f1361db2.m.daocloud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9649-2BDE-8414-EF4E-B769BA031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Ubuntu in mac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05873-3D4D-CC08-F322-BEAFC0592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96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創建容器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sudo</a:t>
            </a:r>
            <a:r>
              <a:rPr lang="en-US" dirty="0"/>
              <a:t> docker run –it –d –name=p1 –p 9500:5000 –v 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/home/ubuntu/Desktop/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docker_project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–net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mynet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–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172.18.0.2 python:3.10 bash(-d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在後台可以運行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1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Pip3 install </a:t>
            </a:r>
            <a:r>
              <a:rPr lang="en-US" dirty="0" err="1"/>
              <a:t>falsk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pip3 install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mysql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-connector-python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pip3 install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sqlalchemy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8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創建Mysql容器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pull mysql:8.4.0</a:t>
            </a: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docker run --name m1 -p 4360:3306 --net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mynet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--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172.18.0.3 -e MYSQL_ROOT_PASSWORD=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FRANKWUfrankwu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-d mysql:8.4.0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36081-39CB-8044-677A-13C82B828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547" y="4053016"/>
            <a:ext cx="5773667" cy="280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22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Dbeavor</a:t>
            </a:r>
            <a:r>
              <a:rPr lang="en-US" dirty="0"/>
              <a:t> 24.1.0管理數據庫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www.cnblogs.com</a:t>
            </a:r>
            <a:r>
              <a:rPr lang="en-US" dirty="0"/>
              <a:t>/nigx128/p/Jf4QN.html參考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EEA7E-DC6E-9B49-8953-4B3FDDB03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97" y="2386334"/>
            <a:ext cx="67691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80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Dbeaver</a:t>
            </a:r>
            <a:r>
              <a:rPr lang="en-US" dirty="0"/>
              <a:t>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Key Retrieval is not allowed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https://sinyilin.github.io/SQL/20230425/4002286829/#google_vignette</a:t>
            </a:r>
            <a:endParaRPr lang="en-US" dirty="0"/>
          </a:p>
          <a:p>
            <a:r>
              <a:rPr lang="en-US" dirty="0"/>
              <a:t>Public Key Retrieval is not allowed</a:t>
            </a:r>
          </a:p>
          <a:p>
            <a:r>
              <a:rPr lang="en-US" dirty="0"/>
              <a:t>https://</a:t>
            </a:r>
            <a:r>
              <a:rPr lang="en-US" dirty="0" err="1"/>
              <a:t>blog.csdn.net</a:t>
            </a:r>
            <a:r>
              <a:rPr lang="en-US" dirty="0"/>
              <a:t>/ngl272/article/details/70217499</a:t>
            </a:r>
          </a:p>
        </p:txBody>
      </p:sp>
    </p:spTree>
    <p:extLst>
      <p:ext uri="{BB962C8B-B14F-4D97-AF65-F5344CB8AC3E}">
        <p14:creationId xmlns:p14="http://schemas.microsoft.com/office/powerpoint/2010/main" val="3898179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Alchemy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SQLAlchemy</a:t>
            </a:r>
            <a:r>
              <a:rPr lang="zh-TW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是為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2" tooltip="Python"/>
              </a:rPr>
              <a:t>Python</a:t>
            </a:r>
            <a:r>
              <a:rPr lang="zh-TW" alt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 tooltip="程式語言"/>
              </a:rPr>
              <a:t>程式語言</a:t>
            </a:r>
            <a:r>
              <a:rPr lang="zh-TW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提供的</a:t>
            </a:r>
            <a:r>
              <a:rPr lang="zh-TW" alt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4" tooltip="開放原始碼"/>
              </a:rPr>
              <a:t>開源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5" tooltip="SQL"/>
              </a:rPr>
              <a:t>SQL</a:t>
            </a:r>
            <a:r>
              <a:rPr lang="zh-TW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工具包及</a:t>
            </a:r>
            <a:r>
              <a:rPr lang="zh-TW" alt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6" tooltip="對象關係對映器"/>
              </a:rPr>
              <a:t>對象關係對映器</a:t>
            </a:r>
            <a:r>
              <a:rPr lang="zh-TW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（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ORM），</a:t>
            </a:r>
            <a:r>
              <a:rPr lang="zh-TW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是在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7" tooltip="MIT許可證"/>
              </a:rPr>
              <a:t>MIT</a:t>
            </a:r>
            <a:r>
              <a:rPr lang="zh-TW" alt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7" tooltip="MIT許可證"/>
              </a:rPr>
              <a:t>許可證</a:t>
            </a:r>
            <a:r>
              <a:rPr lang="zh-TW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下發行的軟體。</a:t>
            </a:r>
            <a:endParaRPr lang="en-US" altLang="zh-TW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  <a:hlinkClick r:id="rId8"/>
              </a:rPr>
              <a:t>https://zh.wikipedia.org/zh-tw/SQLAlchemy</a:t>
            </a:r>
            <a:endParaRPr lang="en-US" dirty="0">
              <a:solidFill>
                <a:srgbClr val="2021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79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容器打開app.py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Mac端打</a:t>
            </a:r>
            <a:r>
              <a:rPr lang="en-US" dirty="0" err="1">
                <a:hlinkClick r:id="rId2"/>
              </a:rPr>
              <a:t>http</a:t>
            </a:r>
            <a:r>
              <a:rPr lang="en-US" dirty="0">
                <a:hlinkClick r:id="rId2"/>
              </a:rPr>
              <a:t>://192.168.64.4:9500/user_detail/search-user_detail-list</a:t>
            </a:r>
            <a:endParaRPr lang="en-US" dirty="0"/>
          </a:p>
          <a:p>
            <a:r>
              <a:rPr lang="en-US" dirty="0"/>
              <a:t>由</a:t>
            </a:r>
            <a:r>
              <a:rPr lang="en-US" dirty="0">
                <a:hlinkClick r:id="rId2"/>
              </a:rPr>
              <a:t>192.168.64.4</a:t>
            </a:r>
            <a:r>
              <a:rPr lang="en-US" dirty="0"/>
              <a:t>的9500端口對印到172.18.0.2:5000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901D7B-BC73-FAD5-3C4F-616E73918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76" y="3275736"/>
            <a:ext cx="9459260" cy="20596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D6415F-6B72-A398-413B-5A1B00182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883" y="4305574"/>
            <a:ext cx="49403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83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09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49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0AFA41E-C41B-9CC2-ECCA-D11FB46BBCCC}"/>
              </a:ext>
            </a:extLst>
          </p:cNvPr>
          <p:cNvSpPr/>
          <p:nvPr/>
        </p:nvSpPr>
        <p:spPr>
          <a:xfrm>
            <a:off x="926756" y="2278601"/>
            <a:ext cx="2038865" cy="8711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MacOS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192.168.64.1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947C5F0-EB11-071A-5E31-29DE39EA966A}"/>
              </a:ext>
            </a:extLst>
          </p:cNvPr>
          <p:cNvSpPr/>
          <p:nvPr/>
        </p:nvSpPr>
        <p:spPr>
          <a:xfrm>
            <a:off x="4057135" y="2270234"/>
            <a:ext cx="2038865" cy="8711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Ubuntu docker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192.168.64.4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E973D369-3B40-6ADE-447B-3D73928B265A}"/>
              </a:ext>
            </a:extLst>
          </p:cNvPr>
          <p:cNvCxnSpPr>
            <a:stCxn id="13" idx="0"/>
            <a:endCxn id="14" idx="0"/>
          </p:cNvCxnSpPr>
          <p:nvPr/>
        </p:nvCxnSpPr>
        <p:spPr>
          <a:xfrm rot="5400000" flipH="1" flipV="1">
            <a:off x="3507195" y="709229"/>
            <a:ext cx="8367" cy="3130379"/>
          </a:xfrm>
          <a:prstGeom prst="curvedConnector3">
            <a:avLst>
              <a:gd name="adj1" fmla="val 283216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89E2D6-2707-DE02-3523-2553F346A7D3}"/>
              </a:ext>
            </a:extLst>
          </p:cNvPr>
          <p:cNvSpPr txBox="1"/>
          <p:nvPr/>
        </p:nvSpPr>
        <p:spPr>
          <a:xfrm>
            <a:off x="8162257" y="190725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6BA60F9-8BAE-07D0-A698-357031ED1E52}"/>
              </a:ext>
            </a:extLst>
          </p:cNvPr>
          <p:cNvSpPr/>
          <p:nvPr/>
        </p:nvSpPr>
        <p:spPr>
          <a:xfrm>
            <a:off x="7187514" y="2270234"/>
            <a:ext cx="2038865" cy="8711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 container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172.18.0.2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FE339731-C25F-3298-9709-6876F8BD624B}"/>
              </a:ext>
            </a:extLst>
          </p:cNvPr>
          <p:cNvCxnSpPr>
            <a:stCxn id="14" idx="0"/>
            <a:endCxn id="18" idx="0"/>
          </p:cNvCxnSpPr>
          <p:nvPr/>
        </p:nvCxnSpPr>
        <p:spPr>
          <a:xfrm rot="5400000" flipH="1" flipV="1">
            <a:off x="6641757" y="705045"/>
            <a:ext cx="12700" cy="313037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B19EEE5-8552-BAE6-07A3-7DB28903B684}"/>
              </a:ext>
            </a:extLst>
          </p:cNvPr>
          <p:cNvSpPr txBox="1"/>
          <p:nvPr/>
        </p:nvSpPr>
        <p:spPr>
          <a:xfrm>
            <a:off x="4743721" y="188842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9500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487AC9-B2ED-9A08-8521-CB5DCF6E82CA}"/>
              </a:ext>
            </a:extLst>
          </p:cNvPr>
          <p:cNvSpPr/>
          <p:nvPr/>
        </p:nvSpPr>
        <p:spPr>
          <a:xfrm>
            <a:off x="7193864" y="3716617"/>
            <a:ext cx="2038865" cy="8711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MYSQL container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172.18.0.3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F837D1F6-5EBB-FE3C-0CED-E0AB3B8DC30E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rot="16200000" flipH="1">
            <a:off x="6357316" y="1860635"/>
            <a:ext cx="575233" cy="31367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034138D-4A5E-73D9-AECA-B58657BD55A4}"/>
              </a:ext>
            </a:extLst>
          </p:cNvPr>
          <p:cNvSpPr txBox="1"/>
          <p:nvPr/>
        </p:nvSpPr>
        <p:spPr>
          <a:xfrm>
            <a:off x="4743721" y="329961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4360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BD5F24-1554-4559-E8AD-3FE496C7D017}"/>
              </a:ext>
            </a:extLst>
          </p:cNvPr>
          <p:cNvSpPr txBox="1"/>
          <p:nvPr/>
        </p:nvSpPr>
        <p:spPr>
          <a:xfrm>
            <a:off x="8172110" y="342282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3306</a:t>
            </a:r>
          </a:p>
        </p:txBody>
      </p:sp>
    </p:spTree>
    <p:extLst>
      <p:ext uri="{BB962C8B-B14F-4D97-AF65-F5344CB8AC3E}">
        <p14:creationId xmlns:p14="http://schemas.microsoft.com/office/powerpoint/2010/main" val="141803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7E88-8CAB-C4A2-41AB-F24019D0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D608F-6A07-2FC7-0A5C-CFFBF1C01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https://</a:t>
            </a:r>
            <a:r>
              <a:rPr lang="en-US" dirty="0" err="1"/>
              <a:t>vocus.cc</a:t>
            </a:r>
            <a:r>
              <a:rPr lang="en-US" dirty="0"/>
              <a:t>/article/63d11eddfd89780001f3daf4</a:t>
            </a:r>
          </a:p>
          <a:p>
            <a:r>
              <a:rPr lang="en-US" dirty="0"/>
              <a:t>2. </a:t>
            </a:r>
            <a:r>
              <a:rPr lang="en-US" dirty="0">
                <a:hlinkClick r:id="rId2"/>
              </a:rPr>
              <a:t>https://www.youtube.com/watch?v=oi8f6hVI2P4</a:t>
            </a:r>
            <a:endParaRPr lang="en-US" dirty="0"/>
          </a:p>
          <a:p>
            <a:r>
              <a:rPr lang="en-US" dirty="0" err="1"/>
              <a:t>之後新創ubuntu</a:t>
            </a:r>
            <a:r>
              <a:rPr lang="zh-TW" altLang="en-US" dirty="0"/>
              <a:t> 不需要安裝</a:t>
            </a:r>
            <a:r>
              <a:rPr lang="en-US" altLang="zh-TW" dirty="0"/>
              <a:t>ubuntu-desktop</a:t>
            </a:r>
          </a:p>
          <a:p>
            <a:r>
              <a:rPr lang="en-US" altLang="zh-TW" dirty="0" err="1"/>
              <a:t>Multipass</a:t>
            </a:r>
            <a:r>
              <a:rPr lang="zh-TW" altLang="en-US" dirty="0"/>
              <a:t>常用指令：</a:t>
            </a:r>
            <a:r>
              <a:rPr lang="en-US" altLang="zh-TW" dirty="0">
                <a:hlinkClick r:id="rId3"/>
              </a:rPr>
              <a:t>https://xenby.com/b/333-%E6%8E%A8%E8%96%A6-%E6%8C%87%E4%BB%A4%E5%BC%8F-ubuntu-%E8%99%9B%E6%93%AC%E6%A9%9F%E5%99%A8%E7%AE%A1%E7%90%86%E5%B7%A5%E5%85%B7-multipass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Gig3 in stall </a:t>
            </a:r>
            <a:r>
              <a:rPr lang="en-US" dirty="0" err="1"/>
              <a:t>neofetch</a:t>
            </a:r>
            <a:endParaRPr lang="en-US" dirty="0"/>
          </a:p>
          <a:p>
            <a:r>
              <a:rPr lang="en-US" dirty="0" err="1"/>
              <a:t>Neofetch可以看系統overview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98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OD-ubuntu-2204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r>
              <a:rPr lang="en-US" dirty="0" err="1"/>
              <a:t>Sudo</a:t>
            </a:r>
            <a:r>
              <a:rPr lang="en-US" dirty="0"/>
              <a:t> apt upgrade –y</a:t>
            </a:r>
          </a:p>
          <a:p>
            <a:r>
              <a:rPr lang="en-US" dirty="0" err="1"/>
              <a:t>Sudo</a:t>
            </a:r>
            <a:r>
              <a:rPr lang="en-US" dirty="0"/>
              <a:t> reboot</a:t>
            </a:r>
          </a:p>
          <a:p>
            <a:r>
              <a:rPr lang="en-US" dirty="0" err="1"/>
              <a:t>sudo</a:t>
            </a:r>
            <a:r>
              <a:rPr lang="en-US" dirty="0"/>
              <a:t> apt install python3-pip</a:t>
            </a:r>
          </a:p>
          <a:p>
            <a:r>
              <a:rPr lang="en-US" dirty="0"/>
              <a:t>Pip3 install </a:t>
            </a:r>
            <a:r>
              <a:rPr lang="en-US" dirty="0" err="1"/>
              <a:t>Falsk</a:t>
            </a:r>
            <a:endParaRPr lang="en-US" dirty="0"/>
          </a:p>
          <a:p>
            <a:r>
              <a:rPr lang="en-US" dirty="0"/>
              <a:t>Pip3 install </a:t>
            </a:r>
            <a:r>
              <a:rPr lang="en-US" dirty="0" err="1"/>
              <a:t>flask_admin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4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cqbh-RneBlk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docker.io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enable docker(</a:t>
            </a:r>
            <a:r>
              <a:rPr lang="en-US" dirty="0" err="1"/>
              <a:t>使開機都會啟動docker</a:t>
            </a:r>
            <a:r>
              <a:rPr lang="en-US" dirty="0"/>
              <a:t>)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status docker(</a:t>
            </a:r>
            <a:r>
              <a:rPr lang="en-US" dirty="0" err="1"/>
              <a:t>看docker狀態</a:t>
            </a:r>
            <a:r>
              <a:rPr lang="en-US" dirty="0"/>
              <a:t>)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start docker(run the service)</a:t>
            </a:r>
          </a:p>
          <a:p>
            <a:r>
              <a:rPr lang="en-US" dirty="0" err="1"/>
              <a:t>Docker加速器</a:t>
            </a:r>
            <a:r>
              <a:rPr lang="en-US" dirty="0"/>
              <a:t>：</a:t>
            </a:r>
          </a:p>
          <a:p>
            <a:r>
              <a:rPr lang="en-US" b="0" i="0" dirty="0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curl -</a:t>
            </a:r>
            <a:r>
              <a:rPr lang="en-US" b="0" i="0" dirty="0" err="1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sSL</a:t>
            </a:r>
            <a:r>
              <a:rPr lang="en-US" b="0" i="0" dirty="0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 https://</a:t>
            </a:r>
            <a:r>
              <a:rPr lang="en-US" b="0" i="0" dirty="0" err="1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get.daocloud.io</a:t>
            </a:r>
            <a:r>
              <a:rPr lang="en-US" b="0" i="0" dirty="0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lang="en-US" b="0" i="0" dirty="0" err="1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daotools</a:t>
            </a:r>
            <a:r>
              <a:rPr lang="en-US" b="0" i="0" dirty="0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lang="en-US" b="0" i="0" dirty="0" err="1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set_mirror.sh</a:t>
            </a:r>
            <a:r>
              <a:rPr lang="en-US" b="0" i="0" dirty="0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 | </a:t>
            </a:r>
            <a:r>
              <a:rPr lang="en-US" b="0" i="0" dirty="0" err="1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sh</a:t>
            </a:r>
            <a:r>
              <a:rPr lang="en-US" b="0" i="0" dirty="0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 -s </a:t>
            </a:r>
            <a:r>
              <a:rPr lang="en-US" b="0" i="0" dirty="0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http://f1361db2.m.daocloud.io</a:t>
            </a:r>
            <a:endParaRPr lang="en-US" b="0" i="0" dirty="0">
              <a:solidFill>
                <a:srgbClr val="18191C"/>
              </a:solidFill>
              <a:effectLst/>
              <a:highlight>
                <a:srgbClr val="FFFFFF"/>
              </a:highlight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US" dirty="0">
                <a:solidFill>
                  <a:srgbClr val="18191C"/>
                </a:solidFill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Ip </a:t>
            </a:r>
            <a:r>
              <a:rPr lang="en-US" dirty="0" err="1">
                <a:solidFill>
                  <a:srgbClr val="18191C"/>
                </a:solidFill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addr</a:t>
            </a:r>
            <a:r>
              <a:rPr lang="en-US" dirty="0">
                <a:solidFill>
                  <a:srgbClr val="18191C"/>
                </a:solidFill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dirty="0" err="1">
                <a:solidFill>
                  <a:srgbClr val="18191C"/>
                </a:solidFill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看ip位置</a:t>
            </a:r>
            <a:endParaRPr lang="en-US" dirty="0">
              <a:solidFill>
                <a:srgbClr val="18191C"/>
              </a:solidFill>
              <a:highlight>
                <a:srgbClr val="FFFFFF"/>
              </a:highlight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89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D2393-EE2E-FEF8-4352-7ADB5D54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74079"/>
            <a:ext cx="7772400" cy="430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4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Sudo</a:t>
            </a:r>
            <a:r>
              <a:rPr lang="en-US" dirty="0"/>
              <a:t> docker pull python:3.10</a:t>
            </a:r>
          </a:p>
          <a:p>
            <a:r>
              <a:rPr lang="en-US" dirty="0" err="1"/>
              <a:t>Sudo</a:t>
            </a:r>
            <a:r>
              <a:rPr lang="en-US" dirty="0"/>
              <a:t> docker images (</a:t>
            </a:r>
            <a:r>
              <a:rPr lang="en-US" dirty="0" err="1"/>
              <a:t>可以看有的images</a:t>
            </a:r>
            <a:r>
              <a:rPr lang="en-US" dirty="0"/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inspect python:3.10(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可以看pytho版本和pip版本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save python:3.10 &gt; /home/ubuntu/Desktop/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python_image_test.tar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將鏡像存成.tar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python:3.10(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刪除鏡像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load &lt; /home/ubuntu/Desktop/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python_image_test.tar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讀取.tar鏡像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6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run -it --name=c1 python:3.10 bash(創建名為c1的容器，使用python:3.10鏡像)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ps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–a(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查看容器狀態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start c1(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啟動容器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docker pause c1(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暫停容器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unpa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use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c1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docker stop c1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exec –it c1 bash 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進入到容器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inspect c1(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看訊息例如ip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rm c1(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要先stop後才可以刪除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3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Sudo</a:t>
            </a:r>
            <a:r>
              <a:rPr lang="en-US" dirty="0"/>
              <a:t> docker network create –-subnet=172.18.0.0/16 </a:t>
            </a:r>
            <a:r>
              <a:rPr lang="en-US" dirty="0" err="1"/>
              <a:t>mynet</a:t>
            </a:r>
            <a:r>
              <a:rPr lang="en-US" dirty="0"/>
              <a:t>(</a:t>
            </a:r>
            <a:r>
              <a:rPr lang="en-US" dirty="0" err="1"/>
              <a:t>定義docker的網段和名稱</a:t>
            </a:r>
            <a:r>
              <a:rPr lang="en-US" dirty="0"/>
              <a:t>)</a:t>
            </a:r>
          </a:p>
          <a:p>
            <a:r>
              <a:rPr lang="en-US" dirty="0" err="1"/>
              <a:t>Sudo</a:t>
            </a:r>
            <a:r>
              <a:rPr lang="en-US" dirty="0"/>
              <a:t> docker network ls(</a:t>
            </a:r>
            <a:r>
              <a:rPr lang="en-US" dirty="0" err="1"/>
              <a:t>看網段</a:t>
            </a:r>
            <a:r>
              <a:rPr lang="en-US" dirty="0"/>
              <a:t>)</a:t>
            </a:r>
          </a:p>
          <a:p>
            <a:r>
              <a:rPr lang="en-US" dirty="0" err="1"/>
              <a:t>Sudo</a:t>
            </a:r>
            <a:r>
              <a:rPr lang="en-US" dirty="0"/>
              <a:t> docker network rm </a:t>
            </a:r>
            <a:r>
              <a:rPr lang="en-US" dirty="0" err="1"/>
              <a:t>mynet</a:t>
            </a:r>
            <a:r>
              <a:rPr lang="en-US" dirty="0"/>
              <a:t>(</a:t>
            </a:r>
            <a:r>
              <a:rPr lang="en-US" dirty="0" err="1"/>
              <a:t>刪除網段</a:t>
            </a:r>
            <a:r>
              <a:rPr lang="en-US" dirty="0"/>
              <a:t>)</a:t>
            </a:r>
          </a:p>
          <a:p>
            <a:r>
              <a:rPr lang="en-US" dirty="0" err="1"/>
              <a:t>sudo</a:t>
            </a:r>
            <a:r>
              <a:rPr lang="en-US" dirty="0"/>
              <a:t> docker run -it --name=c1 --net </a:t>
            </a:r>
            <a:r>
              <a:rPr lang="en-US" dirty="0" err="1"/>
              <a:t>mynet</a:t>
            </a:r>
            <a:r>
              <a:rPr lang="en-US" dirty="0"/>
              <a:t> --</a:t>
            </a:r>
            <a:r>
              <a:rPr lang="en-US" dirty="0" err="1"/>
              <a:t>ip</a:t>
            </a:r>
            <a:r>
              <a:rPr lang="en-US" dirty="0"/>
              <a:t> 172.18.0.2 python:3.10 bash(</a:t>
            </a:r>
            <a:r>
              <a:rPr lang="en-US" dirty="0" err="1"/>
              <a:t>分配固定地址</a:t>
            </a:r>
            <a:r>
              <a:rPr lang="en-US" dirty="0"/>
              <a:t>)</a:t>
            </a:r>
          </a:p>
          <a:p>
            <a:r>
              <a:rPr lang="en-US" dirty="0"/>
              <a:t>Ip </a:t>
            </a:r>
            <a:r>
              <a:rPr lang="en-US" dirty="0" err="1"/>
              <a:t>addr</a:t>
            </a:r>
            <a:r>
              <a:rPr lang="en-US" dirty="0"/>
              <a:t>(</a:t>
            </a:r>
            <a:r>
              <a:rPr lang="en-US" dirty="0" err="1"/>
              <a:t>創建後看ip</a:t>
            </a:r>
            <a:r>
              <a:rPr lang="en-US" dirty="0"/>
              <a:t>)</a:t>
            </a:r>
          </a:p>
          <a:p>
            <a:r>
              <a:rPr lang="en-US" dirty="0" err="1"/>
              <a:t>sudo</a:t>
            </a:r>
            <a:r>
              <a:rPr lang="en-US" dirty="0"/>
              <a:t> docker network connect --</a:t>
            </a:r>
            <a:r>
              <a:rPr lang="en-US" dirty="0" err="1"/>
              <a:t>ip</a:t>
            </a:r>
            <a:r>
              <a:rPr lang="en-US" dirty="0"/>
              <a:t> 172.18.0.2 </a:t>
            </a:r>
            <a:r>
              <a:rPr lang="en-US" dirty="0" err="1"/>
              <a:t>mynet</a:t>
            </a:r>
            <a:r>
              <a:rPr lang="en-US" dirty="0"/>
              <a:t> c1(</a:t>
            </a:r>
            <a:r>
              <a:rPr lang="en-US" dirty="0" err="1"/>
              <a:t>連結原本創建的containe和network</a:t>
            </a:r>
            <a:r>
              <a:rPr lang="en-US" dirty="0"/>
              <a:t>)</a:t>
            </a:r>
          </a:p>
          <a:p>
            <a:r>
              <a:rPr lang="en-US" dirty="0" err="1"/>
              <a:t>sudo</a:t>
            </a:r>
            <a:r>
              <a:rPr lang="en-US" dirty="0"/>
              <a:t> docker run -it -p 9500:5000 -p 9501:3306 --name=p1 python:3.10 bash(</a:t>
            </a:r>
            <a:r>
              <a:rPr lang="en-US" dirty="0" err="1"/>
              <a:t>將容器內部端口映射到主機端口</a:t>
            </a:r>
            <a:r>
              <a:rPr lang="en-US" dirty="0"/>
              <a:t>)</a:t>
            </a:r>
          </a:p>
          <a:p>
            <a:r>
              <a:rPr lang="en-US" dirty="0" err="1"/>
              <a:t>Sudo</a:t>
            </a:r>
            <a:r>
              <a:rPr lang="en-US" dirty="0"/>
              <a:t> docker network ls (</a:t>
            </a:r>
            <a:r>
              <a:rPr lang="en-US" dirty="0" err="1"/>
              <a:t>可看所有network</a:t>
            </a:r>
            <a:r>
              <a:rPr lang="en-US" dirty="0"/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network inspect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mynet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可看IP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6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掛載目錄（目錄映射</a:t>
            </a:r>
            <a:r>
              <a:rPr lang="en-US" dirty="0"/>
              <a:t>）（</a:t>
            </a:r>
            <a:r>
              <a:rPr lang="en-US" dirty="0" err="1"/>
              <a:t>可以使文件同步在主機與容器，雙向的</a:t>
            </a:r>
            <a:r>
              <a:rPr lang="en-US" dirty="0"/>
              <a:t>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sudo</a:t>
            </a:r>
            <a:r>
              <a:rPr lang="en-US" dirty="0"/>
              <a:t> docker run --name m1 -p 4360:3306 --net </a:t>
            </a:r>
            <a:r>
              <a:rPr lang="en-US" dirty="0" err="1"/>
              <a:t>mynet</a:t>
            </a:r>
            <a:r>
              <a:rPr lang="en-US" dirty="0"/>
              <a:t> --</a:t>
            </a:r>
            <a:r>
              <a:rPr lang="en-US" dirty="0" err="1"/>
              <a:t>ip</a:t>
            </a:r>
            <a:r>
              <a:rPr lang="en-US" dirty="0"/>
              <a:t> 172.18.0.3 -e MYSQL_ROOT_PASSWORD=</a:t>
            </a:r>
            <a:r>
              <a:rPr lang="en-US" dirty="0" err="1"/>
              <a:t>FRANKWUfrankwu</a:t>
            </a:r>
            <a:r>
              <a:rPr lang="en-US" dirty="0"/>
              <a:t> -v /root/</a:t>
            </a:r>
            <a:r>
              <a:rPr lang="en-US" dirty="0" err="1"/>
              <a:t>mysql</a:t>
            </a:r>
            <a:r>
              <a:rPr lang="en-US" dirty="0"/>
              <a:t>:/var/lib/</a:t>
            </a:r>
            <a:r>
              <a:rPr lang="en-US" dirty="0" err="1"/>
              <a:t>mysql</a:t>
            </a:r>
            <a:r>
              <a:rPr lang="en-US" dirty="0"/>
              <a:t> -d mysql:8.4.0</a:t>
            </a:r>
          </a:p>
          <a:p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docker inspect my-container （</a:t>
            </a:r>
            <a:r>
              <a:rPr lang="en-US" dirty="0" err="1"/>
              <a:t>可以看到掛載的位置</a:t>
            </a:r>
            <a:r>
              <a:rPr lang="en-US" dirty="0"/>
              <a:t>）</a:t>
            </a:r>
          </a:p>
          <a:p>
            <a:r>
              <a:rPr lang="en-US" dirty="0"/>
              <a:t>"Mounts": [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"Type": "bind",</a:t>
            </a:r>
          </a:p>
          <a:p>
            <a:r>
              <a:rPr lang="en-US" dirty="0"/>
              <a:t>        "Source": "/host/directory",</a:t>
            </a:r>
          </a:p>
          <a:p>
            <a:r>
              <a:rPr lang="en-US" dirty="0"/>
              <a:t>        "Destination": "/container/directory",</a:t>
            </a:r>
          </a:p>
          <a:p>
            <a:r>
              <a:rPr lang="en-US" dirty="0"/>
              <a:t>        "Mode": "</a:t>
            </a:r>
            <a:r>
              <a:rPr lang="en-US" dirty="0" err="1"/>
              <a:t>rw</a:t>
            </a:r>
            <a:r>
              <a:rPr lang="en-US" dirty="0"/>
              <a:t>",</a:t>
            </a:r>
          </a:p>
          <a:p>
            <a:r>
              <a:rPr lang="en-US" dirty="0"/>
              <a:t>        "RW": true,</a:t>
            </a:r>
          </a:p>
          <a:p>
            <a:r>
              <a:rPr lang="en-US" dirty="0"/>
              <a:t>        "Propagation": "</a:t>
            </a:r>
            <a:r>
              <a:rPr lang="en-US" dirty="0" err="1"/>
              <a:t>rprivate</a:t>
            </a:r>
            <a:r>
              <a:rPr lang="en-US" dirty="0"/>
              <a:t>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]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run -it -d --name=p1 -p 9500:5000 -v /home/ubuntu/Desktop/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first_deploy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:/root/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first_deploy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--net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mynet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172.18.0.2 python:3.10 bash (掛載到p1)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3380</TotalTime>
  <Words>896</Words>
  <Application>Microsoft Macintosh PowerPoint</Application>
  <PresentationFormat>Widescreen</PresentationFormat>
  <Paragraphs>109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PingFang SC</vt:lpstr>
      <vt:lpstr>Aptos</vt:lpstr>
      <vt:lpstr>Aptos Display</vt:lpstr>
      <vt:lpstr>Arial</vt:lpstr>
      <vt:lpstr>Menlo</vt:lpstr>
      <vt:lpstr>Office Theme</vt:lpstr>
      <vt:lpstr>Ubuntu in mac steps</vt:lpstr>
      <vt:lpstr>PowerPoint Presentation</vt:lpstr>
      <vt:lpstr>OD-ubuntu-2204</vt:lpstr>
      <vt:lpstr>Docker installation</vt:lpstr>
      <vt:lpstr>Docker installation</vt:lpstr>
      <vt:lpstr>Docker installation</vt:lpstr>
      <vt:lpstr>container</vt:lpstr>
      <vt:lpstr>Create network</vt:lpstr>
      <vt:lpstr>掛載目錄（目錄映射）（可以使文件同步在主機與容器，雙向的）</vt:lpstr>
      <vt:lpstr>創建容器</vt:lpstr>
      <vt:lpstr>mySQL</vt:lpstr>
      <vt:lpstr>創建Mysql容器</vt:lpstr>
      <vt:lpstr>Dbeavor 24.1.0管理數據庫</vt:lpstr>
      <vt:lpstr>Dbeaver errors</vt:lpstr>
      <vt:lpstr>SQL Alchemy</vt:lpstr>
      <vt:lpstr>容器打開app.py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Ubuntu in mac steps</dc:title>
  <dc:creator>Frank Wu</dc:creator>
  <cp:lastModifiedBy>Weiting Wang</cp:lastModifiedBy>
  <cp:revision>21</cp:revision>
  <dcterms:created xsi:type="dcterms:W3CDTF">2024-06-08T04:15:53Z</dcterms:created>
  <dcterms:modified xsi:type="dcterms:W3CDTF">2024-06-21T07:57:01Z</dcterms:modified>
</cp:coreProperties>
</file>