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9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73B0-AAF2-22AB-C077-9655435E9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4DCB2-6139-0023-877A-B5945A475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0D333-CB0B-63D9-9400-B686587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BAF9-453E-A83C-5633-4209DB71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48F6-24AD-88D6-BE0A-46DE4554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9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A59F-FC37-695B-9FB0-0741FE1A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200F9-1A50-361C-B8D1-31B7B15A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0B47-1A0B-2DBB-CCCE-BABEC7A7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346E-9B29-98F8-EE66-78B05413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BCB0-3B1F-89DC-FCB0-E17A07D4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0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AA222-1924-B1D7-9CBE-FD3CEA54B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5BC55-8342-EAF3-A846-5B293DD7B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4E9A-BF6E-53D3-6A82-A05D8540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5948-661D-9FE5-7CEE-0B1AAC2F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73E73-B5F7-2650-FECA-49B63AB8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3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BF1E-D0AE-500C-8E96-6A1ED6D5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579D-5FE5-EDE6-2C1D-DAD06410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A3BE-413D-5AE4-E8DC-E7B0043D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D705-56CE-5250-D965-B2755FAE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6D08-066E-5962-DB59-F62540F6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6C56-FF72-7985-4DB6-9E61953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CF31-5D77-DD62-4EA0-C5C03037D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A880-7FD5-B2E9-C2D5-070D4D9C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8B67-D4A4-D7C2-120B-8EE800A6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DB6C-3E75-A47A-1B8A-19218326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13EB-F9A9-F8DA-3FEE-C23F731A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B5518-D4D0-BD1F-430E-0DDE4F985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6DD15-1E74-3264-15C9-DA0474D71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4E1E1-9B95-A649-E87B-B3D62387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624A1-8B85-3558-A475-404A51BA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27044-A5EB-702A-D650-4310BEB9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8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5890-DE3E-558F-16CC-D312915F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4939-C512-2AA5-4833-205A985D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B38A8-C63F-59CB-B32A-CBD90FBE6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79595-A039-6C78-0D71-402E60D4E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57F08-FA6E-EB7B-C957-1E5192B69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F1176-342C-CF6F-9204-8B74DFFB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80EBC-35C9-89B0-1276-49848C06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FAC96-52BE-7A04-609B-59B11914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EED2-2753-D98E-D51D-8844D6E8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4276A-7397-6145-2993-08F73459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5D697-A9EE-DE42-BE93-D7F8FFE0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659B2-BBF1-61FD-B532-D5CD155D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DD2DC-AE80-832F-EE22-D269B076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DE80E-43B2-CC4D-41D6-ABD4C5E2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576BB-2012-A8ED-C897-AB9F08A8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D83-C870-C00F-DDAD-90763C0C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7D2F-3454-8469-87D3-6EF0909B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3F14B-8EC4-2CFF-4345-471FAAF40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03D61-8625-804E-41A9-B49328B8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8215-C354-3C4E-0C77-91B41ACE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2DD02-BE89-4AF4-040B-5D20ECC1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DC2D-8AA3-38F9-24F8-E09A5094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E3C22-1DC8-F24C-BC71-BF0D6FDDB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30161-DA80-A90E-F004-F98A45141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CBCB-0CC7-4396-0004-7304F7EF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FD974-E970-5D46-FDA0-A238014F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7334E-05AF-3B05-0D63-8DD64200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4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8F767-1D3F-8374-27D7-ED33242B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E9C94-7820-44A8-EE95-F3F898DD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7DD1-C932-D412-7BC2-77227744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95B98-DB16-0344-AF79-5592A1D745B2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22CDF-361C-B790-5B77-0C156A3C5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A7B15-E228-C7B1-E028-CEE75B540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EEEAC-3AA4-4840-B081-17176511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2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299C-45EE-1D99-7673-E7F92562D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AMB82 </a:t>
            </a:r>
            <a:r>
              <a:rPr lang="en-US" dirty="0" err="1"/>
              <a:t>realtek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B1F86-BA7D-376E-9966-52FE47295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12.23.2024</a:t>
            </a:r>
          </a:p>
        </p:txBody>
      </p:sp>
    </p:spTree>
    <p:extLst>
      <p:ext uri="{BB962C8B-B14F-4D97-AF65-F5344CB8AC3E}">
        <p14:creationId xmlns:p14="http://schemas.microsoft.com/office/powerpoint/2010/main" val="15050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8FB5D2-37D7-215B-F775-5CA581153463}"/>
              </a:ext>
            </a:extLst>
          </p:cNvPr>
          <p:cNvSpPr/>
          <p:nvPr/>
        </p:nvSpPr>
        <p:spPr>
          <a:xfrm>
            <a:off x="6239553" y="4768093"/>
            <a:ext cx="1352811" cy="7390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sensor</a:t>
            </a:r>
          </a:p>
        </p:txBody>
      </p:sp>
      <p:pic>
        <p:nvPicPr>
          <p:cNvPr id="1026" name="Picture 2" descr="Realtek AMB82-mini AI Camera：高效能物聯網邊緣AI攝影機開發板RTL8735B">
            <a:extLst>
              <a:ext uri="{FF2B5EF4-FFF2-40B4-BE49-F238E27FC236}">
                <a16:creationId xmlns:a16="http://schemas.microsoft.com/office/drawing/2014/main" id="{261E4BDF-AD2E-5525-185D-0140D30DD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" t="14116" r="5446" b="11239"/>
          <a:stretch/>
        </p:blipFill>
        <p:spPr bwMode="auto">
          <a:xfrm>
            <a:off x="6819229" y="1971633"/>
            <a:ext cx="2557290" cy="219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E5DBBF-892A-D867-E1C0-7A5591669A3A}"/>
              </a:ext>
            </a:extLst>
          </p:cNvPr>
          <p:cNvCxnSpPr>
            <a:cxnSpLocks/>
            <a:stCxn id="4" idx="3"/>
            <a:endCxn id="1026" idx="2"/>
          </p:cNvCxnSpPr>
          <p:nvPr/>
        </p:nvCxnSpPr>
        <p:spPr>
          <a:xfrm flipV="1">
            <a:off x="7592364" y="4164227"/>
            <a:ext cx="505510" cy="973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6AC9B3-54EE-F545-4AE7-34844C9478F0}"/>
              </a:ext>
            </a:extLst>
          </p:cNvPr>
          <p:cNvCxnSpPr>
            <a:cxnSpLocks/>
            <a:stCxn id="1030" idx="0"/>
            <a:endCxn id="4" idx="1"/>
          </p:cNvCxnSpPr>
          <p:nvPr/>
        </p:nvCxnSpPr>
        <p:spPr>
          <a:xfrm>
            <a:off x="5118500" y="5137609"/>
            <a:ext cx="112105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c - Free computer icons">
            <a:extLst>
              <a:ext uri="{FF2B5EF4-FFF2-40B4-BE49-F238E27FC236}">
                <a16:creationId xmlns:a16="http://schemas.microsoft.com/office/drawing/2014/main" id="{067D1239-47AF-C8D1-0A15-0B158829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14" y="2349159"/>
            <a:ext cx="1426575" cy="14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o Power: Get to Know the Raspberry Pi Pico Board and RP2040 | Elektor  Magazine">
            <a:extLst>
              <a:ext uri="{FF2B5EF4-FFF2-40B4-BE49-F238E27FC236}">
                <a16:creationId xmlns:a16="http://schemas.microsoft.com/office/drawing/2014/main" id="{C262F8B0-2FA7-3E9B-8F6D-4DECE5348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4119927" y="4809709"/>
            <a:ext cx="1341345" cy="6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duino - 維基百科，自由的百科全書">
            <a:extLst>
              <a:ext uri="{FF2B5EF4-FFF2-40B4-BE49-F238E27FC236}">
                <a16:creationId xmlns:a16="http://schemas.microsoft.com/office/drawing/2014/main" id="{5F6352DC-D2DD-018A-276C-DF1C03B70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714" y="604156"/>
            <a:ext cx="1352811" cy="103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scilloscope Vector Art, Icons, and Graphics for Free Download">
            <a:extLst>
              <a:ext uri="{FF2B5EF4-FFF2-40B4-BE49-F238E27FC236}">
                <a16:creationId xmlns:a16="http://schemas.microsoft.com/office/drawing/2014/main" id="{2B8BCDA5-8FE2-9C74-5F3B-D7AD18F06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184" y="2199793"/>
            <a:ext cx="1426575" cy="8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7AA75D-FBCA-B65F-791C-9EFEB4A24AB3}"/>
              </a:ext>
            </a:extLst>
          </p:cNvPr>
          <p:cNvSpPr txBox="1"/>
          <p:nvPr/>
        </p:nvSpPr>
        <p:spPr>
          <a:xfrm>
            <a:off x="7920264" y="465091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71B181-84FF-2338-0140-521D4C343066}"/>
              </a:ext>
            </a:extLst>
          </p:cNvPr>
          <p:cNvSpPr txBox="1"/>
          <p:nvPr/>
        </p:nvSpPr>
        <p:spPr>
          <a:xfrm>
            <a:off x="5513831" y="530212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12FD3B-B2B3-EBF0-019D-011EF50469A0}"/>
              </a:ext>
            </a:extLst>
          </p:cNvPr>
          <p:cNvSpPr txBox="1"/>
          <p:nvPr/>
        </p:nvSpPr>
        <p:spPr>
          <a:xfrm>
            <a:off x="3577929" y="350930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46255-AEA1-7F7C-7693-D26B9C34701D}"/>
              </a:ext>
            </a:extLst>
          </p:cNvPr>
          <p:cNvSpPr txBox="1"/>
          <p:nvPr/>
        </p:nvSpPr>
        <p:spPr>
          <a:xfrm>
            <a:off x="5489027" y="219979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1AA79BB9-B200-F4BD-1DDA-0144FEBAD13F}"/>
              </a:ext>
            </a:extLst>
          </p:cNvPr>
          <p:cNvCxnSpPr>
            <a:cxnSpLocks/>
            <a:stCxn id="1034" idx="3"/>
            <a:endCxn id="1030" idx="3"/>
          </p:cNvCxnSpPr>
          <p:nvPr/>
        </p:nvCxnSpPr>
        <p:spPr>
          <a:xfrm>
            <a:off x="3275759" y="2644184"/>
            <a:ext cx="1514841" cy="182275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58087DA0-4CF7-546E-77D6-B28E3BA8E102}"/>
              </a:ext>
            </a:extLst>
          </p:cNvPr>
          <p:cNvCxnSpPr>
            <a:cxnSpLocks/>
            <a:stCxn id="1026" idx="1"/>
            <a:endCxn id="1032" idx="2"/>
          </p:cNvCxnSpPr>
          <p:nvPr/>
        </p:nvCxnSpPr>
        <p:spPr>
          <a:xfrm rot="10800000">
            <a:off x="4882121" y="1635872"/>
            <a:ext cx="1937109" cy="143205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39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515EFD-E5C9-EEED-32C8-D9E442EB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27903" y="-151675"/>
            <a:ext cx="5148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AMB82 realtek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AMB82 realteh功耗測試</dc:title>
  <dc:creator>Weiting Wang</dc:creator>
  <cp:lastModifiedBy>Weiting Wang</cp:lastModifiedBy>
  <cp:revision>4</cp:revision>
  <dcterms:created xsi:type="dcterms:W3CDTF">2024-12-23T06:02:29Z</dcterms:created>
  <dcterms:modified xsi:type="dcterms:W3CDTF">2024-12-23T13:55:20Z</dcterms:modified>
</cp:coreProperties>
</file>