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8" r:id="rId1"/>
  </p:sldMasterIdLst>
  <p:sldIdLst>
    <p:sldId id="256" r:id="rId2"/>
    <p:sldId id="266" r:id="rId3"/>
    <p:sldId id="265" r:id="rId4"/>
    <p:sldId id="260" r:id="rId5"/>
    <p:sldId id="261" r:id="rId6"/>
    <p:sldId id="257" r:id="rId7"/>
    <p:sldId id="262" r:id="rId8"/>
    <p:sldId id="263" r:id="rId9"/>
    <p:sldId id="268" r:id="rId10"/>
    <p:sldId id="267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>
        <p:scale>
          <a:sx n="87" d="100"/>
          <a:sy n="87" d="100"/>
        </p:scale>
        <p:origin x="2332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58D09B-587A-467F-9FBD-0BCEF1A83C2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4D6D0E-07E1-4DC3-989F-68D5F213751B}">
      <dgm:prSet/>
      <dgm:spPr/>
      <dgm:t>
        <a:bodyPr/>
        <a:lstStyle/>
        <a:p>
          <a:r>
            <a:rPr lang="en-US" dirty="0"/>
            <a:t>Searched for examples of journal apps</a:t>
          </a:r>
        </a:p>
      </dgm:t>
    </dgm:pt>
    <dgm:pt modelId="{F62DED68-26C5-4846-8486-77CB9D27D9B7}" type="parTrans" cxnId="{7A5EDE81-ECDE-4803-BEEF-43A4E3CF53BE}">
      <dgm:prSet/>
      <dgm:spPr/>
      <dgm:t>
        <a:bodyPr/>
        <a:lstStyle/>
        <a:p>
          <a:endParaRPr lang="en-US"/>
        </a:p>
      </dgm:t>
    </dgm:pt>
    <dgm:pt modelId="{0AF6C5CA-F4E6-49EA-982A-FCE8A8EB695E}" type="sibTrans" cxnId="{7A5EDE81-ECDE-4803-BEEF-43A4E3CF53BE}">
      <dgm:prSet/>
      <dgm:spPr/>
      <dgm:t>
        <a:bodyPr/>
        <a:lstStyle/>
        <a:p>
          <a:endParaRPr lang="en-US"/>
        </a:p>
      </dgm:t>
    </dgm:pt>
    <dgm:pt modelId="{F8C01A3E-0A6B-4A8F-A1D5-B983B79FC558}">
      <dgm:prSet/>
      <dgm:spPr/>
      <dgm:t>
        <a:bodyPr/>
        <a:lstStyle/>
        <a:p>
          <a:r>
            <a:rPr lang="en-US" dirty="0"/>
            <a:t>Captured screen shots for design inspiration</a:t>
          </a:r>
        </a:p>
      </dgm:t>
    </dgm:pt>
    <dgm:pt modelId="{454DFB4C-F9CB-44C5-81AB-808891075E2A}" type="parTrans" cxnId="{373E3E7E-9C5C-45DD-A258-972701DA126F}">
      <dgm:prSet/>
      <dgm:spPr/>
      <dgm:t>
        <a:bodyPr/>
        <a:lstStyle/>
        <a:p>
          <a:endParaRPr lang="en-US"/>
        </a:p>
      </dgm:t>
    </dgm:pt>
    <dgm:pt modelId="{C8023869-BED5-4DB5-94D9-6919246A8DF0}" type="sibTrans" cxnId="{373E3E7E-9C5C-45DD-A258-972701DA126F}">
      <dgm:prSet/>
      <dgm:spPr/>
      <dgm:t>
        <a:bodyPr/>
        <a:lstStyle/>
        <a:p>
          <a:endParaRPr lang="en-US"/>
        </a:p>
      </dgm:t>
    </dgm:pt>
    <dgm:pt modelId="{676108FA-B665-4E97-8051-4F4464A4B63B}" type="pres">
      <dgm:prSet presAssocID="{2E58D09B-587A-467F-9FBD-0BCEF1A83C29}" presName="Name0" presStyleCnt="0">
        <dgm:presLayoutVars>
          <dgm:chMax/>
          <dgm:chPref/>
          <dgm:dir/>
          <dgm:animLvl val="lvl"/>
        </dgm:presLayoutVars>
      </dgm:prSet>
      <dgm:spPr/>
    </dgm:pt>
    <dgm:pt modelId="{87D74B87-19D9-46CF-B71F-099E39DE9563}" type="pres">
      <dgm:prSet presAssocID="{744D6D0E-07E1-4DC3-989F-68D5F213751B}" presName="composite" presStyleCnt="0"/>
      <dgm:spPr/>
    </dgm:pt>
    <dgm:pt modelId="{D8CE5739-71CE-45B8-AA20-B8C9EFF780E3}" type="pres">
      <dgm:prSet presAssocID="{744D6D0E-07E1-4DC3-989F-68D5F213751B}" presName="Parent1" presStyleLbl="node1" presStyleIdx="0" presStyleCnt="4" custScaleX="170001" custScaleY="165293" custLinFactNeighborX="-3751" custLinFactNeighborY="87679">
        <dgm:presLayoutVars>
          <dgm:chMax val="1"/>
          <dgm:chPref val="1"/>
          <dgm:bulletEnabled val="1"/>
        </dgm:presLayoutVars>
      </dgm:prSet>
      <dgm:spPr/>
    </dgm:pt>
    <dgm:pt modelId="{C62DE18E-F370-416C-88A8-2D48028B1C58}" type="pres">
      <dgm:prSet presAssocID="{744D6D0E-07E1-4DC3-989F-68D5F213751B}" presName="Child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94C0B4F3-863D-4D93-AF91-8D08484890C5}" type="pres">
      <dgm:prSet presAssocID="{744D6D0E-07E1-4DC3-989F-68D5F213751B}" presName="BalanceSpacing" presStyleCnt="0"/>
      <dgm:spPr/>
    </dgm:pt>
    <dgm:pt modelId="{375F7E8F-BDB6-42DE-A7A1-A879A58CD928}" type="pres">
      <dgm:prSet presAssocID="{744D6D0E-07E1-4DC3-989F-68D5F213751B}" presName="BalanceSpacing1" presStyleCnt="0"/>
      <dgm:spPr/>
    </dgm:pt>
    <dgm:pt modelId="{1BC8CAB5-0139-4BA3-98B1-2CD7C8082388}" type="pres">
      <dgm:prSet presAssocID="{0AF6C5CA-F4E6-49EA-982A-FCE8A8EB695E}" presName="Accent1Text" presStyleLbl="node1" presStyleIdx="1" presStyleCnt="4" custScaleX="82621" custScaleY="80333" custLinFactY="11688" custLinFactNeighborX="-39482" custLinFactNeighborY="100000"/>
      <dgm:spPr/>
    </dgm:pt>
    <dgm:pt modelId="{539E16DF-BEA4-4EDC-AB2E-08EA9066324E}" type="pres">
      <dgm:prSet presAssocID="{0AF6C5CA-F4E6-49EA-982A-FCE8A8EB695E}" presName="spaceBetweenRectangles" presStyleCnt="0"/>
      <dgm:spPr/>
    </dgm:pt>
    <dgm:pt modelId="{0B430589-623A-4ED2-94EF-A9CCBA65A938}" type="pres">
      <dgm:prSet presAssocID="{F8C01A3E-0A6B-4A8F-A1D5-B983B79FC558}" presName="composite" presStyleCnt="0"/>
      <dgm:spPr/>
    </dgm:pt>
    <dgm:pt modelId="{6861DAA8-725B-49A4-AAFD-225B43C4729B}" type="pres">
      <dgm:prSet presAssocID="{F8C01A3E-0A6B-4A8F-A1D5-B983B79FC558}" presName="Parent1" presStyleLbl="node1" presStyleIdx="2" presStyleCnt="4" custScaleX="170001" custScaleY="165293" custLinFactNeighborX="-43454" custLinFactNeighborY="75038">
        <dgm:presLayoutVars>
          <dgm:chMax val="1"/>
          <dgm:chPref val="1"/>
          <dgm:bulletEnabled val="1"/>
        </dgm:presLayoutVars>
      </dgm:prSet>
      <dgm:spPr/>
    </dgm:pt>
    <dgm:pt modelId="{488CFBED-5B8B-4F4D-8279-5E34744C2277}" type="pres">
      <dgm:prSet presAssocID="{F8C01A3E-0A6B-4A8F-A1D5-B983B79FC558}" presName="Childtext1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14186DD6-CE81-40A0-9FE4-F8003B49E2F4}" type="pres">
      <dgm:prSet presAssocID="{F8C01A3E-0A6B-4A8F-A1D5-B983B79FC558}" presName="BalanceSpacing" presStyleCnt="0"/>
      <dgm:spPr/>
    </dgm:pt>
    <dgm:pt modelId="{B2A390A8-BA60-467C-8AE8-FB6411B340C0}" type="pres">
      <dgm:prSet presAssocID="{F8C01A3E-0A6B-4A8F-A1D5-B983B79FC558}" presName="BalanceSpacing1" presStyleCnt="0"/>
      <dgm:spPr/>
    </dgm:pt>
    <dgm:pt modelId="{6FFBE9C4-7316-4574-BF99-5C4146E6C366}" type="pres">
      <dgm:prSet presAssocID="{C8023869-BED5-4DB5-94D9-6919246A8DF0}" presName="Accent1Text" presStyleLbl="node1" presStyleIdx="3" presStyleCnt="4" custScaleX="89202" custScaleY="86731" custLinFactNeighborX="-4753" custLinFactNeighborY="56135"/>
      <dgm:spPr/>
    </dgm:pt>
  </dgm:ptLst>
  <dgm:cxnLst>
    <dgm:cxn modelId="{E85A1B16-A04B-4955-A983-C3C4C3F15080}" type="presOf" srcId="{744D6D0E-07E1-4DC3-989F-68D5F213751B}" destId="{D8CE5739-71CE-45B8-AA20-B8C9EFF780E3}" srcOrd="0" destOrd="0" presId="urn:microsoft.com/office/officeart/2008/layout/AlternatingHexagons"/>
    <dgm:cxn modelId="{373E3E7E-9C5C-45DD-A258-972701DA126F}" srcId="{2E58D09B-587A-467F-9FBD-0BCEF1A83C29}" destId="{F8C01A3E-0A6B-4A8F-A1D5-B983B79FC558}" srcOrd="1" destOrd="0" parTransId="{454DFB4C-F9CB-44C5-81AB-808891075E2A}" sibTransId="{C8023869-BED5-4DB5-94D9-6919246A8DF0}"/>
    <dgm:cxn modelId="{3158697F-5564-40E7-B834-380742761F4F}" type="presOf" srcId="{C8023869-BED5-4DB5-94D9-6919246A8DF0}" destId="{6FFBE9C4-7316-4574-BF99-5C4146E6C366}" srcOrd="0" destOrd="0" presId="urn:microsoft.com/office/officeart/2008/layout/AlternatingHexagons"/>
    <dgm:cxn modelId="{7A5EDE81-ECDE-4803-BEEF-43A4E3CF53BE}" srcId="{2E58D09B-587A-467F-9FBD-0BCEF1A83C29}" destId="{744D6D0E-07E1-4DC3-989F-68D5F213751B}" srcOrd="0" destOrd="0" parTransId="{F62DED68-26C5-4846-8486-77CB9D27D9B7}" sibTransId="{0AF6C5CA-F4E6-49EA-982A-FCE8A8EB695E}"/>
    <dgm:cxn modelId="{01D5C387-FCC2-4310-9D5C-D6786C67C2DF}" type="presOf" srcId="{2E58D09B-587A-467F-9FBD-0BCEF1A83C29}" destId="{676108FA-B665-4E97-8051-4F4464A4B63B}" srcOrd="0" destOrd="0" presId="urn:microsoft.com/office/officeart/2008/layout/AlternatingHexagons"/>
    <dgm:cxn modelId="{BD91E9EF-15BB-4686-AFC2-36371471ED6C}" type="presOf" srcId="{F8C01A3E-0A6B-4A8F-A1D5-B983B79FC558}" destId="{6861DAA8-725B-49A4-AAFD-225B43C4729B}" srcOrd="0" destOrd="0" presId="urn:microsoft.com/office/officeart/2008/layout/AlternatingHexagons"/>
    <dgm:cxn modelId="{A65AC9F0-331B-4458-B08E-45B5B58FB59D}" type="presOf" srcId="{0AF6C5CA-F4E6-49EA-982A-FCE8A8EB695E}" destId="{1BC8CAB5-0139-4BA3-98B1-2CD7C8082388}" srcOrd="0" destOrd="0" presId="urn:microsoft.com/office/officeart/2008/layout/AlternatingHexagons"/>
    <dgm:cxn modelId="{AF5CCC95-FB3A-4D63-AD89-5AA180ED3FBF}" type="presParOf" srcId="{676108FA-B665-4E97-8051-4F4464A4B63B}" destId="{87D74B87-19D9-46CF-B71F-099E39DE9563}" srcOrd="0" destOrd="0" presId="urn:microsoft.com/office/officeart/2008/layout/AlternatingHexagons"/>
    <dgm:cxn modelId="{9AD9EE61-53D8-4D51-B463-0E43F90D744D}" type="presParOf" srcId="{87D74B87-19D9-46CF-B71F-099E39DE9563}" destId="{D8CE5739-71CE-45B8-AA20-B8C9EFF780E3}" srcOrd="0" destOrd="0" presId="urn:microsoft.com/office/officeart/2008/layout/AlternatingHexagons"/>
    <dgm:cxn modelId="{1274CF98-1744-4751-95C8-32D266B52D77}" type="presParOf" srcId="{87D74B87-19D9-46CF-B71F-099E39DE9563}" destId="{C62DE18E-F370-416C-88A8-2D48028B1C58}" srcOrd="1" destOrd="0" presId="urn:microsoft.com/office/officeart/2008/layout/AlternatingHexagons"/>
    <dgm:cxn modelId="{ACFCD6BA-0A2C-4D82-ADB1-9F87ED23FC73}" type="presParOf" srcId="{87D74B87-19D9-46CF-B71F-099E39DE9563}" destId="{94C0B4F3-863D-4D93-AF91-8D08484890C5}" srcOrd="2" destOrd="0" presId="urn:microsoft.com/office/officeart/2008/layout/AlternatingHexagons"/>
    <dgm:cxn modelId="{705FC4EE-6DF4-466F-AA33-33E24B19E46E}" type="presParOf" srcId="{87D74B87-19D9-46CF-B71F-099E39DE9563}" destId="{375F7E8F-BDB6-42DE-A7A1-A879A58CD928}" srcOrd="3" destOrd="0" presId="urn:microsoft.com/office/officeart/2008/layout/AlternatingHexagons"/>
    <dgm:cxn modelId="{61F45E7E-7AB8-4E75-AA11-9E5BE200E4A4}" type="presParOf" srcId="{87D74B87-19D9-46CF-B71F-099E39DE9563}" destId="{1BC8CAB5-0139-4BA3-98B1-2CD7C8082388}" srcOrd="4" destOrd="0" presId="urn:microsoft.com/office/officeart/2008/layout/AlternatingHexagons"/>
    <dgm:cxn modelId="{F789D08B-DB39-4C02-88C8-0B710D589C93}" type="presParOf" srcId="{676108FA-B665-4E97-8051-4F4464A4B63B}" destId="{539E16DF-BEA4-4EDC-AB2E-08EA9066324E}" srcOrd="1" destOrd="0" presId="urn:microsoft.com/office/officeart/2008/layout/AlternatingHexagons"/>
    <dgm:cxn modelId="{256F5DA2-76D4-449D-AE96-E8B7F6CFF038}" type="presParOf" srcId="{676108FA-B665-4E97-8051-4F4464A4B63B}" destId="{0B430589-623A-4ED2-94EF-A9CCBA65A938}" srcOrd="2" destOrd="0" presId="urn:microsoft.com/office/officeart/2008/layout/AlternatingHexagons"/>
    <dgm:cxn modelId="{32D192DC-B536-4564-A182-06F445F09F7F}" type="presParOf" srcId="{0B430589-623A-4ED2-94EF-A9CCBA65A938}" destId="{6861DAA8-725B-49A4-AAFD-225B43C4729B}" srcOrd="0" destOrd="0" presId="urn:microsoft.com/office/officeart/2008/layout/AlternatingHexagons"/>
    <dgm:cxn modelId="{4830882D-0FB9-4F9B-AB79-CFEE56F5FD55}" type="presParOf" srcId="{0B430589-623A-4ED2-94EF-A9CCBA65A938}" destId="{488CFBED-5B8B-4F4D-8279-5E34744C2277}" srcOrd="1" destOrd="0" presId="urn:microsoft.com/office/officeart/2008/layout/AlternatingHexagons"/>
    <dgm:cxn modelId="{0323C983-AE3C-4A57-81F3-7B7F183D4314}" type="presParOf" srcId="{0B430589-623A-4ED2-94EF-A9CCBA65A938}" destId="{14186DD6-CE81-40A0-9FE4-F8003B49E2F4}" srcOrd="2" destOrd="0" presId="urn:microsoft.com/office/officeart/2008/layout/AlternatingHexagons"/>
    <dgm:cxn modelId="{F9E7F636-90B7-42E8-8265-9A0129816D93}" type="presParOf" srcId="{0B430589-623A-4ED2-94EF-A9CCBA65A938}" destId="{B2A390A8-BA60-467C-8AE8-FB6411B340C0}" srcOrd="3" destOrd="0" presId="urn:microsoft.com/office/officeart/2008/layout/AlternatingHexagons"/>
    <dgm:cxn modelId="{422AE9D3-6670-4D03-AEE5-7406F43F5736}" type="presParOf" srcId="{0B430589-623A-4ED2-94EF-A9CCBA65A938}" destId="{6FFBE9C4-7316-4574-BF99-5C4146E6C366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E5739-71CE-45B8-AA20-B8C9EFF780E3}">
      <dsp:nvSpPr>
        <dsp:cNvPr id="0" name=""/>
        <dsp:cNvSpPr/>
      </dsp:nvSpPr>
      <dsp:spPr>
        <a:xfrm rot="5400000">
          <a:off x="1198293" y="2127103"/>
          <a:ext cx="1702358" cy="152323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Searched for examples of journal apps</a:t>
          </a:r>
        </a:p>
      </dsp:txBody>
      <dsp:txXfrm rot="-5400000">
        <a:off x="1528370" y="2306341"/>
        <a:ext cx="1042203" cy="1164760"/>
      </dsp:txXfrm>
    </dsp:sp>
    <dsp:sp modelId="{C62DE18E-F370-416C-88A8-2D48028B1C58}">
      <dsp:nvSpPr>
        <dsp:cNvPr id="0" name=""/>
        <dsp:cNvSpPr/>
      </dsp:nvSpPr>
      <dsp:spPr>
        <a:xfrm>
          <a:off x="2558279" y="1676741"/>
          <a:ext cx="1149372" cy="61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C8CAB5-0139-4BA3-98B1-2CD7C8082388}">
      <dsp:nvSpPr>
        <dsp:cNvPr id="0" name=""/>
        <dsp:cNvSpPr/>
      </dsp:nvSpPr>
      <dsp:spPr>
        <a:xfrm rot="5400000">
          <a:off x="347944" y="2765841"/>
          <a:ext cx="827352" cy="740297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508363" y="2852951"/>
        <a:ext cx="506513" cy="566078"/>
      </dsp:txXfrm>
    </dsp:sp>
    <dsp:sp modelId="{6861DAA8-725B-49A4-AAFD-225B43C4729B}">
      <dsp:nvSpPr>
        <dsp:cNvPr id="0" name=""/>
        <dsp:cNvSpPr/>
      </dsp:nvSpPr>
      <dsp:spPr>
        <a:xfrm rot="5400000">
          <a:off x="356846" y="3543549"/>
          <a:ext cx="1702358" cy="1523235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Captured screen shots for design inspiration</a:t>
          </a:r>
        </a:p>
      </dsp:txBody>
      <dsp:txXfrm rot="-5400000">
        <a:off x="686923" y="3722787"/>
        <a:ext cx="1042203" cy="1164760"/>
      </dsp:txXfrm>
    </dsp:sp>
    <dsp:sp modelId="{488CFBED-5B8B-4F4D-8279-5E34744C2277}">
      <dsp:nvSpPr>
        <dsp:cNvPr id="0" name=""/>
        <dsp:cNvSpPr/>
      </dsp:nvSpPr>
      <dsp:spPr>
        <a:xfrm>
          <a:off x="0" y="3223377"/>
          <a:ext cx="1112295" cy="6179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FBE9C4-7316-4574-BF99-5C4146E6C366}">
      <dsp:nvSpPr>
        <dsp:cNvPr id="0" name=""/>
        <dsp:cNvSpPr/>
      </dsp:nvSpPr>
      <dsp:spPr>
        <a:xfrm rot="5400000">
          <a:off x="2075866" y="3710853"/>
          <a:ext cx="893245" cy="799264"/>
        </a:xfrm>
        <a:prstGeom prst="hexagon">
          <a:avLst>
            <a:gd name="adj" fmla="val 25000"/>
            <a:gd name="vf" fmla="val 1154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249059" y="3804905"/>
        <a:ext cx="546858" cy="611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70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779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329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2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733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1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8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57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33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1751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996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2/11/2022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485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BDC-4636-456B-8FA7-715D001E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Journal now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226C-179C-41CA-AA92-FD0EA8AA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Build process for users to login and post stories</a:t>
            </a:r>
          </a:p>
        </p:txBody>
      </p:sp>
    </p:spTree>
    <p:extLst>
      <p:ext uri="{BB962C8B-B14F-4D97-AF65-F5344CB8AC3E}">
        <p14:creationId xmlns:p14="http://schemas.microsoft.com/office/powerpoint/2010/main" val="315605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8C8A-C9C3-4DDC-85DC-93568D486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DBF79-256F-451A-81B6-04D862E18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  <a:p>
            <a:r>
              <a:rPr lang="en-US" dirty="0"/>
              <a:t>Set variables for elements</a:t>
            </a:r>
          </a:p>
          <a:p>
            <a:r>
              <a:rPr lang="en-US" dirty="0"/>
              <a:t>functions for logic</a:t>
            </a:r>
          </a:p>
          <a:p>
            <a:r>
              <a:rPr lang="en-US" dirty="0"/>
              <a:t>Use Fetch(), .Then(), .Catch()  server data </a:t>
            </a:r>
            <a:r>
              <a:rPr lang="en-US" dirty="0" err="1"/>
              <a:t>api</a:t>
            </a:r>
            <a:endParaRPr lang="en-US" dirty="0"/>
          </a:p>
          <a:p>
            <a:r>
              <a:rPr lang="en-US" dirty="0"/>
              <a:t>Add event listeners</a:t>
            </a:r>
          </a:p>
          <a:p>
            <a:r>
              <a:rPr lang="en-US" dirty="0"/>
              <a:t>Employed filter(),map() to manipulate the js object</a:t>
            </a:r>
          </a:p>
        </p:txBody>
      </p:sp>
    </p:spTree>
    <p:extLst>
      <p:ext uri="{BB962C8B-B14F-4D97-AF65-F5344CB8AC3E}">
        <p14:creationId xmlns:p14="http://schemas.microsoft.com/office/powerpoint/2010/main" val="2090228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376" y="2950590"/>
            <a:ext cx="8793708" cy="3507997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JAVASCRIPT </a:t>
            </a:r>
          </a:p>
          <a:p>
            <a:r>
              <a:rPr lang="en-US" dirty="0"/>
              <a:t>Created js. folder</a:t>
            </a:r>
          </a:p>
          <a:p>
            <a:r>
              <a:rPr lang="en-US" dirty="0"/>
              <a:t>Created first js. File app.js for index page</a:t>
            </a:r>
          </a:p>
          <a:p>
            <a:r>
              <a:rPr lang="en-US" dirty="0"/>
              <a:t>Created second js. File dashboard.js</a:t>
            </a:r>
          </a:p>
          <a:p>
            <a:r>
              <a:rPr lang="en-US" dirty="0"/>
              <a:t>Validated inputs for app.js file</a:t>
            </a:r>
          </a:p>
          <a:p>
            <a:r>
              <a:rPr lang="en-US" dirty="0"/>
              <a:t>Created event listener for the index page sign in form directing user to dashboard page</a:t>
            </a:r>
          </a:p>
          <a:p>
            <a:r>
              <a:rPr lang="en-US" dirty="0"/>
              <a:t>Validated inputs for dashboard.js</a:t>
            </a:r>
          </a:p>
          <a:p>
            <a:r>
              <a:rPr lang="en-US" dirty="0"/>
              <a:t>Created event listener for the dashboard form which enabled user to add their story to company intranet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43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BBDC-4636-456B-8FA7-715D001EE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Problems to solve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DE226C-179C-41CA-AA92-FD0EA8AA8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users can log-in, or signup to use app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visitors can view public articles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95000"/>
                  </a:schemeClr>
                </a:solidFill>
              </a:rPr>
              <a:t>subscribers can post articles as private or public</a:t>
            </a:r>
          </a:p>
        </p:txBody>
      </p:sp>
    </p:spTree>
    <p:extLst>
      <p:ext uri="{BB962C8B-B14F-4D97-AF65-F5344CB8AC3E}">
        <p14:creationId xmlns:p14="http://schemas.microsoft.com/office/powerpoint/2010/main" val="45231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Research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2F909FE8-4710-4658-AFC5-FB5C1B17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876848"/>
              </p:ext>
            </p:extLst>
          </p:nvPr>
        </p:nvGraphicFramePr>
        <p:xfrm>
          <a:off x="960121" y="964692"/>
          <a:ext cx="3707652" cy="5518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FFB29011-B32B-4566-A4C8-3A7FEB854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4522" y="2449727"/>
            <a:ext cx="2820953" cy="191119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CB9318-2224-4622-81A9-20C94DFB04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5236" y="2485897"/>
            <a:ext cx="3196644" cy="1841878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553E39-2E1E-49E4-9BDF-88CA1EC45D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7773" y="4760623"/>
            <a:ext cx="2820953" cy="17221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599D5C-0D85-4867-A438-05DB873ACE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5236" y="4769966"/>
            <a:ext cx="1508978" cy="17338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CCAAD8-2171-49A9-B797-A8A928948A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01878" y="4769966"/>
            <a:ext cx="1530001" cy="172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987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386744"/>
            <a:ext cx="5925310" cy="1645920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3800">
                <a:solidFill>
                  <a:srgbClr val="262626"/>
                </a:solidFill>
              </a:rPr>
              <a:t>Wireframe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1545-AAD1-4D02-BC96-1BE1E3F4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8615" y="4352544"/>
            <a:ext cx="5242560" cy="123989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>
                <a:solidFill>
                  <a:schemeClr val="tx1">
                    <a:lumMod val="75000"/>
                    <a:lumOff val="25000"/>
                  </a:schemeClr>
                </a:solidFill>
              </a:rPr>
              <a:t>Balsamiq Prototype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C5706A-96FA-4184-90B5-B1A8F4CDB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594AE1D4-34B4-4355-8191-91C78F07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iagram, engineering drawing&#10;&#10;Description automatically generated">
            <a:extLst>
              <a:ext uri="{FF2B5EF4-FFF2-40B4-BE49-F238E27FC236}">
                <a16:creationId xmlns:a16="http://schemas.microsoft.com/office/drawing/2014/main" id="{541E70EB-AAF4-4133-9C63-94BF776F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191" y="821702"/>
            <a:ext cx="2442333" cy="486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378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assets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61545-AAD1-4D02-BC96-1BE1E3F43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4126495" cy="281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Color Palette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Paletton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Adobe Color CC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ColoRotate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Mudcube Color Sphere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6FA7E6-AF69-4AE4-BF6C-C6323CC3F4DD}"/>
              </a:ext>
            </a:extLst>
          </p:cNvPr>
          <p:cNvSpPr txBox="1">
            <a:spLocks/>
          </p:cNvSpPr>
          <p:nvPr/>
        </p:nvSpPr>
        <p:spPr>
          <a:xfrm>
            <a:off x="6901247" y="2602111"/>
            <a:ext cx="4044082" cy="2640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Fonts</a:t>
            </a:r>
          </a:p>
          <a:p>
            <a:r>
              <a:rPr lang="en-US" sz="1400" dirty="0"/>
              <a:t>fontpair.co</a:t>
            </a:r>
          </a:p>
          <a:p>
            <a:r>
              <a:rPr lang="en-US" sz="1400" dirty="0"/>
              <a:t>Adobe Fonts</a:t>
            </a:r>
          </a:p>
          <a:p>
            <a:r>
              <a:rPr lang="en-US" sz="1400" dirty="0"/>
              <a:t>Google Fonts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b="1" dirty="0"/>
          </a:p>
        </p:txBody>
      </p:sp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F63A59E3-FABE-4567-91E7-39070B74F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12" y="4537697"/>
            <a:ext cx="2351917" cy="536418"/>
          </a:xfrm>
          <a:prstGeom prst="rect">
            <a:avLst/>
          </a:prstGeom>
        </p:spPr>
      </p:pic>
      <p:pic>
        <p:nvPicPr>
          <p:cNvPr id="8" name="Picture 7" descr="Chart, treemap chart&#10;&#10;Description automatically generated">
            <a:extLst>
              <a:ext uri="{FF2B5EF4-FFF2-40B4-BE49-F238E27FC236}">
                <a16:creationId xmlns:a16="http://schemas.microsoft.com/office/drawing/2014/main" id="{F20A803E-8B80-4633-996F-498104412A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6472" y="6055741"/>
            <a:ext cx="2411057" cy="595276"/>
          </a:xfrm>
          <a:prstGeom prst="rect">
            <a:avLst/>
          </a:prstGeom>
        </p:spPr>
      </p:pic>
      <p:pic>
        <p:nvPicPr>
          <p:cNvPr id="10" name="Picture 9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5A33E60-BD04-41E0-93CC-5B4DE9E1D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6472" y="5296719"/>
            <a:ext cx="2411057" cy="536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F6FD97-A28B-4D27-8359-34796CF0B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2710" y="4537697"/>
            <a:ext cx="2201289" cy="9824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D29318-6718-40A2-A87E-11B62EE00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2710" y="5691782"/>
            <a:ext cx="2462922" cy="99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82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Created git repository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5CF1-CE79-4E48-8AA9-B1BCA4185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0921" y="2983787"/>
            <a:ext cx="3478177" cy="1110541"/>
          </a:xfrm>
        </p:spPr>
        <p:txBody>
          <a:bodyPr/>
          <a:lstStyle/>
          <a:p>
            <a:r>
              <a:rPr lang="en-US" dirty="0"/>
              <a:t>Created 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296783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html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591" y="3188504"/>
            <a:ext cx="3291658" cy="3101983"/>
          </a:xfrm>
        </p:spPr>
        <p:txBody>
          <a:bodyPr/>
          <a:lstStyle/>
          <a:p>
            <a:r>
              <a:rPr lang="en-US" sz="2800" dirty="0"/>
              <a:t>SET UP HTML </a:t>
            </a:r>
          </a:p>
          <a:p>
            <a:r>
              <a:rPr lang="en-US" dirty="0"/>
              <a:t>Index page</a:t>
            </a:r>
          </a:p>
          <a:p>
            <a:r>
              <a:rPr lang="en-US" dirty="0"/>
              <a:t>Dashboard page</a:t>
            </a:r>
          </a:p>
          <a:p>
            <a:r>
              <a:rPr lang="en-US" dirty="0"/>
              <a:t>Sign-up page</a:t>
            </a:r>
          </a:p>
          <a:p>
            <a:r>
              <a:rPr lang="en-US" dirty="0"/>
              <a:t>Forgot password page</a:t>
            </a:r>
          </a:p>
        </p:txBody>
      </p:sp>
    </p:spTree>
    <p:extLst>
      <p:ext uri="{BB962C8B-B14F-4D97-AF65-F5344CB8AC3E}">
        <p14:creationId xmlns:p14="http://schemas.microsoft.com/office/powerpoint/2010/main" val="363686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5B8BF-E5CF-4DFD-910E-FFB13B962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961" y="964692"/>
            <a:ext cx="10034919" cy="1188720"/>
          </a:xfrm>
        </p:spPr>
        <p:txBody>
          <a:bodyPr>
            <a:normAutofit/>
          </a:bodyPr>
          <a:lstStyle/>
          <a:p>
            <a:r>
              <a:rPr lang="en-US" dirty="0"/>
              <a:t>tailwind </a:t>
            </a:r>
            <a:r>
              <a:rPr lang="en-US" dirty="0" err="1"/>
              <a:t>css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46236-AE2E-41AA-A588-E38309981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6839" y="3429000"/>
            <a:ext cx="4738321" cy="1665550"/>
          </a:xfrm>
        </p:spPr>
        <p:txBody>
          <a:bodyPr>
            <a:normAutofit/>
          </a:bodyPr>
          <a:lstStyle/>
          <a:p>
            <a:r>
              <a:rPr lang="en-US" sz="2800" dirty="0"/>
              <a:t>INSTALLED TAILWIND </a:t>
            </a:r>
          </a:p>
          <a:p>
            <a:r>
              <a:rPr lang="en-US" dirty="0"/>
              <a:t>Styled index </a:t>
            </a:r>
          </a:p>
          <a:p>
            <a:r>
              <a:rPr lang="en-US" dirty="0"/>
              <a:t>Styled dashboard page</a:t>
            </a:r>
          </a:p>
        </p:txBody>
      </p:sp>
    </p:spTree>
    <p:extLst>
      <p:ext uri="{BB962C8B-B14F-4D97-AF65-F5344CB8AC3E}">
        <p14:creationId xmlns:p14="http://schemas.microsoft.com/office/powerpoint/2010/main" val="3995035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1B60-9D05-4AE9-B0CD-FCFA4B75B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C60A-7B44-48D7-B570-F58B65949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1.Create Project</a:t>
            </a:r>
          </a:p>
          <a:p>
            <a:r>
              <a:rPr lang="en-US" dirty="0"/>
              <a:t>2.Copy the relevant database info (</a:t>
            </a:r>
            <a:r>
              <a:rPr lang="en-US" dirty="0" err="1"/>
              <a:t>url</a:t>
            </a:r>
            <a:r>
              <a:rPr lang="en-US" dirty="0"/>
              <a:t>, key,  </a:t>
            </a:r>
            <a:r>
              <a:rPr lang="en-US" dirty="0" err="1"/>
              <a:t>ect</a:t>
            </a:r>
            <a:r>
              <a:rPr lang="en-US" dirty="0"/>
              <a:t>)</a:t>
            </a:r>
          </a:p>
          <a:p>
            <a:r>
              <a:rPr lang="en-US" dirty="0"/>
              <a:t>3.Copy database info (port,  data base name, host) </a:t>
            </a:r>
          </a:p>
          <a:p>
            <a:r>
              <a:rPr lang="en-US" dirty="0"/>
              <a:t>4.Create data base tables</a:t>
            </a:r>
          </a:p>
          <a:p>
            <a:r>
              <a:rPr lang="en-US" dirty="0"/>
              <a:t>5. Test database in browser</a:t>
            </a:r>
          </a:p>
        </p:txBody>
      </p:sp>
    </p:spTree>
    <p:extLst>
      <p:ext uri="{BB962C8B-B14F-4D97-AF65-F5344CB8AC3E}">
        <p14:creationId xmlns:p14="http://schemas.microsoft.com/office/powerpoint/2010/main" val="32449726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209</TotalTime>
  <Words>250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Roboto</vt:lpstr>
      <vt:lpstr>Parcel</vt:lpstr>
      <vt:lpstr>Journal now app</vt:lpstr>
      <vt:lpstr>Problems to solve</vt:lpstr>
      <vt:lpstr>Research</vt:lpstr>
      <vt:lpstr>Wireframe</vt:lpstr>
      <vt:lpstr>assets</vt:lpstr>
      <vt:lpstr>Created git repository</vt:lpstr>
      <vt:lpstr>html</vt:lpstr>
      <vt:lpstr>tailwind css</vt:lpstr>
      <vt:lpstr>database</vt:lpstr>
      <vt:lpstr>Js Code</vt:lpstr>
      <vt:lpstr>Javascript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Eat to live intranet</dc:title>
  <dc:creator>frank poindexter</dc:creator>
  <cp:lastModifiedBy>frank poindexter</cp:lastModifiedBy>
  <cp:revision>3</cp:revision>
  <dcterms:created xsi:type="dcterms:W3CDTF">2022-01-28T17:28:43Z</dcterms:created>
  <dcterms:modified xsi:type="dcterms:W3CDTF">2022-02-11T10:44:48Z</dcterms:modified>
</cp:coreProperties>
</file>