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57" r:id="rId4"/>
    <p:sldId id="258" r:id="rId5"/>
    <p:sldId id="259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F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9932"/>
  </p:normalViewPr>
  <p:slideViewPr>
    <p:cSldViewPr snapToGrid="0" snapToObjects="1">
      <p:cViewPr varScale="1">
        <p:scale>
          <a:sx n="102" d="100"/>
          <a:sy n="102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EAFC6-188C-0047-AB0F-F5F06E965CA6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57A6EF-E580-7F40-8135-62FED82739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7606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amazingbibletimeline.com</a:t>
            </a:r>
            <a:r>
              <a:rPr lang="en-US" dirty="0"/>
              <a:t>/blog/</a:t>
            </a:r>
            <a:r>
              <a:rPr lang="en-US" dirty="0" err="1"/>
              <a:t>mohammed</a:t>
            </a:r>
            <a:r>
              <a:rPr lang="en-US" dirty="0"/>
              <a:t>-was-born-in-mecca/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7A6EF-E580-7F40-8135-62FED82739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358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amazingbibletimeline.com</a:t>
            </a:r>
            <a:r>
              <a:rPr lang="en-US"/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7A6EF-E580-7F40-8135-62FED82739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301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7A6EF-E580-7F40-8135-62FED82739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737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www.bimcc.org</a:t>
            </a:r>
            <a:r>
              <a:rPr lang="en-US" dirty="0"/>
              <a:t>/old/images/cartography_timeline_min800_500.jpg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57A6EF-E580-7F40-8135-62FED82739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3985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94CF6-64E7-E74A-80A6-4B3CDDA48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336EBE-392A-6A46-9A8F-C7B76047D4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6E1A1-4B12-C546-B5ED-4F1676536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EA34-35B5-1547-AACE-695642329C67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58CBD1-A6D7-CD40-965A-3A4B92C20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5C898-2366-534B-835E-81B15155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EB67-12AF-1749-A04A-E916EA7D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50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F547C-3486-D646-9298-B7ACB9B8A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893B5-81E1-5247-8114-EACA4E0713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77A2A-7E9C-2F49-B8B6-52962D59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EA34-35B5-1547-AACE-695642329C67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11C2D-E2C9-CD4D-9319-3F84CBDD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468DBB-3E99-234A-A506-CE00A93D4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EB67-12AF-1749-A04A-E916EA7D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3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1B2991-9470-0D41-8639-B336204676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043992-0225-EB4B-B869-65716DA042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5EDCE-E7F6-CF47-B86B-04A4513E19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EA34-35B5-1547-AACE-695642329C67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0DA2E-265A-1047-8599-23F23EC96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8B426-5746-6749-B52F-EFD0DAB11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EB67-12AF-1749-A04A-E916EA7D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363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EBD10-0635-674E-A006-3F3F1FE3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66E139-E8FB-AE49-B22F-228E00725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4F7EA9-345F-1648-A3A6-387C25ACF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EA34-35B5-1547-AACE-695642329C67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4FDD6-C4A5-9441-8255-D45288834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9250B-1F46-6747-94A0-5C508723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EB67-12AF-1749-A04A-E916EA7D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33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FDC0-8913-874B-8F0A-806E0300D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9E573-74BB-2843-8A97-86540E131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F5F77-C024-D84D-8617-D81AE4E3C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EA34-35B5-1547-AACE-695642329C67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B30C9-F8E1-0042-BC71-6933AD4BE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18E4A-E434-7940-825C-7EC11704A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EB67-12AF-1749-A04A-E916EA7D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273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DD464-5A52-364A-8880-E69DB943F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19662-E2C5-5446-8320-99CCE2BF0E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6820F-CBC1-3E49-A535-4C21247329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C2B4AE-4796-6D4C-9783-955109D03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EA34-35B5-1547-AACE-695642329C67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B2E907-38EC-D242-9D5C-480E69899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4A963-ACF9-E74F-9681-3448606D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EB67-12AF-1749-A04A-E916EA7D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8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6BB81-B06E-1D4B-B13A-B166DB63A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F8FD0-53B8-2548-8ECD-D6074D17D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C483BA-3E71-D342-8BC3-82A67E927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3CA7FB1-9C18-E84C-A152-F2BC9F604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C769AE-EF50-C848-9246-6B5ADB4BC9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817BDC-2F5D-FD44-AB50-175C57851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EA34-35B5-1547-AACE-695642329C67}" type="datetimeFigureOut">
              <a:rPr lang="en-US" smtClean="0"/>
              <a:t>4/5/20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BE5B59-9CC7-AC43-9A90-DB9789251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7CDC6D-552A-174A-AAE0-8C2AB21C9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EB67-12AF-1749-A04A-E916EA7D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171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BA259-F30D-C841-AE61-2865115B67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230026-14F0-ED47-A7A9-F049D14A9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EA34-35B5-1547-AACE-695642329C67}" type="datetimeFigureOut">
              <a:rPr lang="en-US" smtClean="0"/>
              <a:t>4/5/20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FE6ABC-E1E1-ED41-8D12-38EA644CA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13A77F-0972-B443-828B-ACA8A3F21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EB67-12AF-1749-A04A-E916EA7D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103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931DBB-EF60-EC4A-A345-AC84D97C2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EA34-35B5-1547-AACE-695642329C67}" type="datetimeFigureOut">
              <a:rPr lang="en-US" smtClean="0"/>
              <a:t>4/5/20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805E8-8997-F346-B577-821D5565E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45B4E4-83A3-EA4D-A741-2EF734138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EB67-12AF-1749-A04A-E916EA7D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04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9CDB-6BF2-F342-B05D-6427314BC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BB4A39-2658-4F47-9FBE-5C6DFB83E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DAEFBC-08C3-B64B-A3E7-CEC0001286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8B994D-952B-194D-B8FA-2AD66F943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EA34-35B5-1547-AACE-695642329C67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62000-574B-6040-841B-F4B294DE7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0E1ED-3B63-9F4E-946E-BB957B6E2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EB67-12AF-1749-A04A-E916EA7D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512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E5F72-D4C0-BD4E-BAFE-3246CFFE9A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A851F2-2066-8D41-8AD8-93BED0679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F1D45-395F-7541-A86B-EDA22F415A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5D36F7-8AAB-2D47-BEBE-8368534C9C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45EA34-35B5-1547-AACE-695642329C67}" type="datetimeFigureOut">
              <a:rPr lang="en-US" smtClean="0"/>
              <a:t>4/5/20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6D6B9-C56F-F34E-B8FC-9A43E297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96B01E-6721-5D43-B379-D27BFBB51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5EB67-12AF-1749-A04A-E916EA7D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192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9BB058-8FAC-A44C-882D-0A3588145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71F4CE-8E29-834F-834A-CEA5474FF2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4B948-9CF5-D341-898F-3BC867C455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45EA34-35B5-1547-AACE-695642329C67}" type="datetimeFigureOut">
              <a:rPr lang="en-US" smtClean="0"/>
              <a:t>4/5/20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882BF-7650-B348-BE34-4C5611A9BF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6BE08B-2017-0D44-91F9-6381A4E531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5EB67-12AF-1749-A04A-E916EA7DAA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5249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7393636-55EC-5549-9FA1-C9B722F009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603" y="492907"/>
            <a:ext cx="9732723" cy="590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429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2EF6583-B7F2-CF44-B62D-C3F6B48265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8205" y="0"/>
            <a:ext cx="83955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40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orld History Hybrid Course">
            <a:extLst>
              <a:ext uri="{FF2B5EF4-FFF2-40B4-BE49-F238E27FC236}">
                <a16:creationId xmlns:a16="http://schemas.microsoft.com/office/drawing/2014/main" id="{862F6FC2-8E64-B74E-9A9B-822194D26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9" y="526094"/>
            <a:ext cx="12146151" cy="46095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2356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Timeline showing the historical development of the Quran (With ...">
            <a:extLst>
              <a:ext uri="{FF2B5EF4-FFF2-40B4-BE49-F238E27FC236}">
                <a16:creationId xmlns:a16="http://schemas.microsoft.com/office/drawing/2014/main" id="{1456C5A4-2BAD-CA48-A318-6D39DC55C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145" y="276407"/>
            <a:ext cx="10463292" cy="594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88957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 descr="Timeline -">
            <a:extLst>
              <a:ext uri="{FF2B5EF4-FFF2-40B4-BE49-F238E27FC236}">
                <a16:creationId xmlns:a16="http://schemas.microsoft.com/office/drawing/2014/main" id="{5E90A1F3-6227-9A45-9F4C-BC5B3CD36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388" y="0"/>
            <a:ext cx="115776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8732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1988272D-A7A1-0340-A6B2-F6B426F926E4}"/>
              </a:ext>
            </a:extLst>
          </p:cNvPr>
          <p:cNvSpPr/>
          <p:nvPr/>
        </p:nvSpPr>
        <p:spPr>
          <a:xfrm>
            <a:off x="4726818" y="174054"/>
            <a:ext cx="2227305" cy="6641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2A40E5C-AB4D-B54D-901E-39158E18AAEB}"/>
              </a:ext>
            </a:extLst>
          </p:cNvPr>
          <p:cNvSpPr/>
          <p:nvPr/>
        </p:nvSpPr>
        <p:spPr>
          <a:xfrm>
            <a:off x="1261179" y="174054"/>
            <a:ext cx="3403740" cy="6641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E8D76A6B-C9B0-A84B-9398-B5333D579CF7}"/>
              </a:ext>
            </a:extLst>
          </p:cNvPr>
          <p:cNvSpPr/>
          <p:nvPr/>
        </p:nvSpPr>
        <p:spPr>
          <a:xfrm>
            <a:off x="56713" y="175947"/>
            <a:ext cx="1143866" cy="6641814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67CE40D-499D-5A4C-827A-BB86A898F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5337" y="0"/>
            <a:ext cx="5116664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F64B3E-7EF7-C043-A11E-462D17FD65A9}"/>
              </a:ext>
            </a:extLst>
          </p:cNvPr>
          <p:cNvSpPr txBox="1"/>
          <p:nvPr/>
        </p:nvSpPr>
        <p:spPr>
          <a:xfrm>
            <a:off x="5202534" y="658542"/>
            <a:ext cx="1027416" cy="392415"/>
          </a:xfrm>
          <a:prstGeom prst="rect">
            <a:avLst/>
          </a:prstGeom>
          <a:solidFill>
            <a:srgbClr val="73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Adam</a:t>
            </a:r>
            <a:r>
              <a:rPr lang="en-US" sz="1050" dirty="0"/>
              <a:t> </a:t>
            </a:r>
            <a:br>
              <a:rPr lang="en-US" sz="1050" dirty="0"/>
            </a:br>
            <a:r>
              <a:rPr lang="en-US" sz="900" dirty="0"/>
              <a:t>(~1000 </a:t>
            </a:r>
            <a:r>
              <a:rPr lang="en-US" sz="900" dirty="0" err="1"/>
              <a:t>yrs</a:t>
            </a:r>
            <a:r>
              <a:rPr lang="en-US" sz="900" dirty="0"/>
              <a:t> old)</a:t>
            </a:r>
            <a:endParaRPr lang="en-US" sz="105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501E05-2B26-5244-95B5-267D74B1FD32}"/>
              </a:ext>
            </a:extLst>
          </p:cNvPr>
          <p:cNvSpPr txBox="1"/>
          <p:nvPr/>
        </p:nvSpPr>
        <p:spPr>
          <a:xfrm>
            <a:off x="133933" y="979883"/>
            <a:ext cx="964506" cy="392415"/>
          </a:xfrm>
          <a:prstGeom prst="rect">
            <a:avLst/>
          </a:prstGeom>
          <a:solidFill>
            <a:srgbClr val="73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Enoch</a:t>
            </a:r>
            <a:br>
              <a:rPr lang="en-US" sz="1050" dirty="0"/>
            </a:br>
            <a:r>
              <a:rPr lang="en-US" sz="900" dirty="0"/>
              <a:t>(~83 </a:t>
            </a:r>
            <a:r>
              <a:rPr lang="en-US" sz="900" dirty="0" err="1"/>
              <a:t>yrs</a:t>
            </a:r>
            <a:r>
              <a:rPr lang="en-US" sz="900" dirty="0"/>
              <a:t> old)</a:t>
            </a:r>
            <a:endParaRPr lang="en-US" sz="1050" dirty="0"/>
          </a:p>
        </p:txBody>
      </p:sp>
      <p:cxnSp>
        <p:nvCxnSpPr>
          <p:cNvPr id="6" name="Elbow Connector 5">
            <a:extLst>
              <a:ext uri="{FF2B5EF4-FFF2-40B4-BE49-F238E27FC236}">
                <a16:creationId xmlns:a16="http://schemas.microsoft.com/office/drawing/2014/main" id="{44E35313-E3E6-1F4C-9A9C-4747D4ED140B}"/>
              </a:ext>
            </a:extLst>
          </p:cNvPr>
          <p:cNvCxnSpPr>
            <a:cxnSpLocks/>
            <a:stCxn id="3" idx="2"/>
            <a:endCxn id="4" idx="3"/>
          </p:cNvCxnSpPr>
          <p:nvPr/>
        </p:nvCxnSpPr>
        <p:spPr>
          <a:xfrm rot="5400000">
            <a:off x="3344774" y="-1195377"/>
            <a:ext cx="125134" cy="461780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850AB40-B8FD-A044-B3FB-06A65CDFAE2A}"/>
              </a:ext>
            </a:extLst>
          </p:cNvPr>
          <p:cNvSpPr txBox="1"/>
          <p:nvPr/>
        </p:nvSpPr>
        <p:spPr>
          <a:xfrm>
            <a:off x="4763083" y="6370969"/>
            <a:ext cx="1027416" cy="392415"/>
          </a:xfrm>
          <a:prstGeom prst="rect">
            <a:avLst/>
          </a:prstGeom>
          <a:solidFill>
            <a:srgbClr val="73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Muhammad</a:t>
            </a:r>
            <a:br>
              <a:rPr lang="en-US" sz="1050" dirty="0"/>
            </a:br>
            <a:r>
              <a:rPr lang="en-US" sz="900" dirty="0"/>
              <a:t>(571-632)</a:t>
            </a:r>
            <a:endParaRPr lang="en-US" sz="10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F89B5E-13AE-5044-B857-B98CBAACCFEC}"/>
              </a:ext>
            </a:extLst>
          </p:cNvPr>
          <p:cNvSpPr txBox="1"/>
          <p:nvPr/>
        </p:nvSpPr>
        <p:spPr>
          <a:xfrm>
            <a:off x="3484168" y="6370970"/>
            <a:ext cx="673929" cy="392415"/>
          </a:xfrm>
          <a:prstGeom prst="rect">
            <a:avLst/>
          </a:prstGeom>
          <a:solidFill>
            <a:srgbClr val="73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Jesus</a:t>
            </a:r>
            <a:br>
              <a:rPr lang="en-US" sz="1050" dirty="0"/>
            </a:br>
            <a:r>
              <a:rPr lang="en-US" sz="900" dirty="0"/>
              <a:t>(1-32)</a:t>
            </a:r>
            <a:endParaRPr lang="en-US" sz="1050" dirty="0"/>
          </a:p>
        </p:txBody>
      </p:sp>
      <p:cxnSp>
        <p:nvCxnSpPr>
          <p:cNvPr id="9" name="Elbow Connector 8">
            <a:extLst>
              <a:ext uri="{FF2B5EF4-FFF2-40B4-BE49-F238E27FC236}">
                <a16:creationId xmlns:a16="http://schemas.microsoft.com/office/drawing/2014/main" id="{FF2BFF3F-1CB2-E343-B270-B85F6046212A}"/>
              </a:ext>
            </a:extLst>
          </p:cNvPr>
          <p:cNvCxnSpPr>
            <a:cxnSpLocks/>
            <a:stCxn id="24" idx="2"/>
            <a:endCxn id="7" idx="0"/>
          </p:cNvCxnSpPr>
          <p:nvPr/>
        </p:nvCxnSpPr>
        <p:spPr>
          <a:xfrm rot="16200000" flipH="1">
            <a:off x="3532370" y="4626547"/>
            <a:ext cx="3364411" cy="1244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0C44D6C7-B10A-F543-AE13-DDF5A24D8287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 rot="16200000" flipH="1">
            <a:off x="2458132" y="4386358"/>
            <a:ext cx="579386" cy="4597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5ECEA76-9BFE-6741-9D6B-46F04D0AA0E1}"/>
              </a:ext>
            </a:extLst>
          </p:cNvPr>
          <p:cNvSpPr txBox="1"/>
          <p:nvPr/>
        </p:nvSpPr>
        <p:spPr>
          <a:xfrm>
            <a:off x="2397828" y="4699037"/>
            <a:ext cx="745966" cy="392415"/>
          </a:xfrm>
          <a:prstGeom prst="rect">
            <a:avLst/>
          </a:prstGeom>
          <a:solidFill>
            <a:srgbClr val="73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David</a:t>
            </a:r>
            <a:br>
              <a:rPr lang="en-US" sz="1050" dirty="0"/>
            </a:br>
            <a:r>
              <a:rPr lang="en-US" sz="900" dirty="0"/>
              <a:t>(1041-971)</a:t>
            </a:r>
            <a:endParaRPr lang="en-US" sz="1050" dirty="0"/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F606A601-6E6D-7045-916F-5D8A5990914F}"/>
              </a:ext>
            </a:extLst>
          </p:cNvPr>
          <p:cNvCxnSpPr>
            <a:cxnSpLocks/>
            <a:stCxn id="241" idx="2"/>
            <a:endCxn id="8" idx="0"/>
          </p:cNvCxnSpPr>
          <p:nvPr/>
        </p:nvCxnSpPr>
        <p:spPr>
          <a:xfrm rot="5400000">
            <a:off x="3643537" y="5933091"/>
            <a:ext cx="615476" cy="26028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86F6CC7-9F37-2D44-A6AB-DFD5D7996D2A}"/>
              </a:ext>
            </a:extLst>
          </p:cNvPr>
          <p:cNvSpPr txBox="1"/>
          <p:nvPr/>
        </p:nvSpPr>
        <p:spPr>
          <a:xfrm>
            <a:off x="2141445" y="3204609"/>
            <a:ext cx="833877" cy="392415"/>
          </a:xfrm>
          <a:prstGeom prst="rect">
            <a:avLst/>
          </a:prstGeom>
          <a:solidFill>
            <a:srgbClr val="73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Jacob</a:t>
            </a:r>
            <a:br>
              <a:rPr lang="en-US" sz="1050" dirty="0"/>
            </a:br>
            <a:r>
              <a:rPr lang="en-US" sz="900" dirty="0"/>
              <a:t>(1700-16??)</a:t>
            </a:r>
            <a:endParaRPr 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528EFEE-9EB3-4A4A-8347-A4CC5806D838}"/>
              </a:ext>
            </a:extLst>
          </p:cNvPr>
          <p:cNvSpPr txBox="1"/>
          <p:nvPr/>
        </p:nvSpPr>
        <p:spPr>
          <a:xfrm>
            <a:off x="4777424" y="2614143"/>
            <a:ext cx="749869" cy="392415"/>
          </a:xfrm>
          <a:prstGeom prst="rect">
            <a:avLst/>
          </a:prstGeom>
          <a:solidFill>
            <a:srgbClr val="73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Ismael</a:t>
            </a:r>
            <a:br>
              <a:rPr lang="en-US" sz="1050" dirty="0"/>
            </a:br>
            <a:r>
              <a:rPr lang="en-US" sz="900" dirty="0"/>
              <a:t>(1911-1779)</a:t>
            </a:r>
            <a:endParaRPr lang="en-US" sz="105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4467821-5419-0744-81F8-6280D2DA3A09}"/>
              </a:ext>
            </a:extLst>
          </p:cNvPr>
          <p:cNvSpPr txBox="1"/>
          <p:nvPr/>
        </p:nvSpPr>
        <p:spPr>
          <a:xfrm>
            <a:off x="2351815" y="2044101"/>
            <a:ext cx="745505" cy="392415"/>
          </a:xfrm>
          <a:prstGeom prst="rect">
            <a:avLst/>
          </a:prstGeom>
          <a:solidFill>
            <a:srgbClr val="73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Abraham</a:t>
            </a:r>
            <a:br>
              <a:rPr lang="en-US" sz="1050" dirty="0"/>
            </a:br>
            <a:r>
              <a:rPr lang="en-US" sz="900" dirty="0"/>
              <a:t>(1997-1822)</a:t>
            </a:r>
            <a:endParaRPr lang="en-US" sz="1050" dirty="0"/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8BE75BD5-405D-E94F-BA9F-6A60677DD723}"/>
              </a:ext>
            </a:extLst>
          </p:cNvPr>
          <p:cNvCxnSpPr>
            <a:cxnSpLocks/>
            <a:stCxn id="135" idx="2"/>
            <a:endCxn id="25" idx="0"/>
          </p:cNvCxnSpPr>
          <p:nvPr/>
        </p:nvCxnSpPr>
        <p:spPr>
          <a:xfrm rot="16200000" flipH="1">
            <a:off x="2531015" y="1850547"/>
            <a:ext cx="302819" cy="8428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419FD77E-7957-4347-82E5-793F77526271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 rot="16200000" flipH="1">
            <a:off x="3849650" y="1311433"/>
            <a:ext cx="177627" cy="24277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B5DD89B-DEE3-EE43-92CD-DDBE07B72845}"/>
              </a:ext>
            </a:extLst>
          </p:cNvPr>
          <p:cNvSpPr txBox="1"/>
          <p:nvPr/>
        </p:nvSpPr>
        <p:spPr>
          <a:xfrm>
            <a:off x="5973450" y="1464764"/>
            <a:ext cx="889061" cy="392415"/>
          </a:xfrm>
          <a:prstGeom prst="rect">
            <a:avLst/>
          </a:prstGeom>
          <a:solidFill>
            <a:srgbClr val="73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Noah</a:t>
            </a:r>
            <a:br>
              <a:rPr lang="en-US" sz="1050" dirty="0"/>
            </a:br>
            <a:r>
              <a:rPr lang="en-US" sz="900" dirty="0"/>
              <a:t>(3993-3043)</a:t>
            </a:r>
            <a:endParaRPr lang="en-US" sz="1050" dirty="0"/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D987F548-5CEE-2A41-A9A2-65C54F834214}"/>
              </a:ext>
            </a:extLst>
          </p:cNvPr>
          <p:cNvCxnSpPr>
            <a:cxnSpLocks/>
            <a:stCxn id="3" idx="2"/>
            <a:endCxn id="40" idx="0"/>
          </p:cNvCxnSpPr>
          <p:nvPr/>
        </p:nvCxnSpPr>
        <p:spPr>
          <a:xfrm rot="16200000" flipH="1">
            <a:off x="5860208" y="906990"/>
            <a:ext cx="413807" cy="70173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3136082-65C2-EF41-BEEB-9E8B0D0CE5DA}"/>
              </a:ext>
            </a:extLst>
          </p:cNvPr>
          <p:cNvSpPr txBox="1"/>
          <p:nvPr/>
        </p:nvSpPr>
        <p:spPr>
          <a:xfrm>
            <a:off x="5011361" y="145391"/>
            <a:ext cx="1619611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Babylonian / Arabia</a:t>
            </a:r>
            <a:br>
              <a:rPr lang="en-US" sz="1400" dirty="0"/>
            </a:br>
            <a:r>
              <a:rPr lang="en-US" sz="1050" dirty="0"/>
              <a:t>(Garden of Edan)</a:t>
            </a:r>
            <a:endParaRPr lang="en-US" sz="14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10AA647-9333-FC46-A68E-7D0CA7EFB131}"/>
              </a:ext>
            </a:extLst>
          </p:cNvPr>
          <p:cNvSpPr txBox="1"/>
          <p:nvPr/>
        </p:nvSpPr>
        <p:spPr>
          <a:xfrm>
            <a:off x="2559628" y="126478"/>
            <a:ext cx="847283" cy="4693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Palestine</a:t>
            </a:r>
            <a:br>
              <a:rPr lang="en-US" sz="1400" dirty="0"/>
            </a:br>
            <a:r>
              <a:rPr lang="en-US" sz="1050" dirty="0"/>
              <a:t>(</a:t>
            </a:r>
            <a:r>
              <a:rPr lang="en-US" sz="1050" dirty="0" err="1"/>
              <a:t>Isreal</a:t>
            </a:r>
            <a:r>
              <a:rPr lang="en-US" sz="1050" dirty="0"/>
              <a:t>)</a:t>
            </a:r>
            <a:endParaRPr lang="en-US" sz="14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A4B67E8-C7E5-054B-8858-DA0ACBE2C8AA}"/>
              </a:ext>
            </a:extLst>
          </p:cNvPr>
          <p:cNvSpPr txBox="1"/>
          <p:nvPr/>
        </p:nvSpPr>
        <p:spPr>
          <a:xfrm>
            <a:off x="387406" y="170659"/>
            <a:ext cx="594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Egypt</a:t>
            </a:r>
            <a:br>
              <a:rPr lang="en-US" sz="1400" dirty="0"/>
            </a:br>
            <a:endParaRPr 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477F8CA-11F8-7642-9349-17370B453FE2}"/>
              </a:ext>
            </a:extLst>
          </p:cNvPr>
          <p:cNvSpPr txBox="1"/>
          <p:nvPr/>
        </p:nvSpPr>
        <p:spPr>
          <a:xfrm>
            <a:off x="2562197" y="2668482"/>
            <a:ext cx="833878" cy="392415"/>
          </a:xfrm>
          <a:prstGeom prst="rect">
            <a:avLst/>
          </a:prstGeom>
          <a:solidFill>
            <a:srgbClr val="73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Isaac</a:t>
            </a:r>
            <a:br>
              <a:rPr lang="en-US" sz="1050" dirty="0"/>
            </a:br>
            <a:r>
              <a:rPr lang="en-US" sz="900" dirty="0"/>
              <a:t>(1761-1638)</a:t>
            </a:r>
            <a:endParaRPr lang="en-US" sz="1050" dirty="0"/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7F60DF3F-B43B-4342-883D-0874A181992D}"/>
              </a:ext>
            </a:extLst>
          </p:cNvPr>
          <p:cNvCxnSpPr>
            <a:cxnSpLocks/>
            <a:stCxn id="25" idx="2"/>
            <a:endCxn id="61" idx="0"/>
          </p:cNvCxnSpPr>
          <p:nvPr/>
        </p:nvCxnSpPr>
        <p:spPr>
          <a:xfrm rot="16200000" flipH="1">
            <a:off x="2735869" y="2425215"/>
            <a:ext cx="231966" cy="2545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59480F16-846B-834C-AA7E-D34D1AFCB6DF}"/>
              </a:ext>
            </a:extLst>
          </p:cNvPr>
          <p:cNvSpPr txBox="1"/>
          <p:nvPr/>
        </p:nvSpPr>
        <p:spPr>
          <a:xfrm>
            <a:off x="5862417" y="1944251"/>
            <a:ext cx="840473" cy="392415"/>
          </a:xfrm>
          <a:prstGeom prst="rect">
            <a:avLst/>
          </a:prstGeom>
          <a:solidFill>
            <a:srgbClr val="73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Lot</a:t>
            </a:r>
            <a:br>
              <a:rPr lang="en-US" sz="1050" dirty="0"/>
            </a:br>
            <a:r>
              <a:rPr lang="en-US" sz="900" dirty="0"/>
              <a:t>(1950-1870)</a:t>
            </a:r>
            <a:endParaRPr lang="en-US" sz="1050" dirty="0"/>
          </a:p>
        </p:txBody>
      </p:sp>
      <p:cxnSp>
        <p:nvCxnSpPr>
          <p:cNvPr id="95" name="Elbow Connector 94">
            <a:extLst>
              <a:ext uri="{FF2B5EF4-FFF2-40B4-BE49-F238E27FC236}">
                <a16:creationId xmlns:a16="http://schemas.microsoft.com/office/drawing/2014/main" id="{55501C07-FC13-0846-BE27-16CC3DC4A21D}"/>
              </a:ext>
            </a:extLst>
          </p:cNvPr>
          <p:cNvCxnSpPr>
            <a:cxnSpLocks/>
            <a:stCxn id="3" idx="2"/>
            <a:endCxn id="91" idx="1"/>
          </p:cNvCxnSpPr>
          <p:nvPr/>
        </p:nvCxnSpPr>
        <p:spPr>
          <a:xfrm rot="16200000" flipH="1">
            <a:off x="5244578" y="1522620"/>
            <a:ext cx="1089502" cy="1461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>
            <a:extLst>
              <a:ext uri="{FF2B5EF4-FFF2-40B4-BE49-F238E27FC236}">
                <a16:creationId xmlns:a16="http://schemas.microsoft.com/office/drawing/2014/main" id="{97630CFE-6598-BB4D-9FF1-D72B2916ACAE}"/>
              </a:ext>
            </a:extLst>
          </p:cNvPr>
          <p:cNvCxnSpPr>
            <a:cxnSpLocks/>
            <a:stCxn id="61" idx="1"/>
            <a:endCxn id="23" idx="0"/>
          </p:cNvCxnSpPr>
          <p:nvPr/>
        </p:nvCxnSpPr>
        <p:spPr>
          <a:xfrm rot="10800000" flipV="1">
            <a:off x="2558385" y="2864689"/>
            <a:ext cx="3813" cy="33991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3A56DB4B-AE68-A446-8C26-8E7B2F59B8C3}"/>
              </a:ext>
            </a:extLst>
          </p:cNvPr>
          <p:cNvCxnSpPr>
            <a:cxnSpLocks/>
            <a:stCxn id="23" idx="2"/>
            <a:endCxn id="22" idx="0"/>
          </p:cNvCxnSpPr>
          <p:nvPr/>
        </p:nvCxnSpPr>
        <p:spPr>
          <a:xfrm rot="16200000" flipH="1">
            <a:off x="2576505" y="3578902"/>
            <a:ext cx="130212" cy="16645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4D543445-5523-B94F-8EB5-0822FC8101F8}"/>
              </a:ext>
            </a:extLst>
          </p:cNvPr>
          <p:cNvSpPr txBox="1"/>
          <p:nvPr/>
        </p:nvSpPr>
        <p:spPr>
          <a:xfrm>
            <a:off x="2158028" y="1348867"/>
            <a:ext cx="964506" cy="392415"/>
          </a:xfrm>
          <a:prstGeom prst="rect">
            <a:avLst/>
          </a:prstGeom>
          <a:solidFill>
            <a:srgbClr val="73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HUD/Eber</a:t>
            </a:r>
            <a:br>
              <a:rPr lang="en-US" sz="1050" dirty="0"/>
            </a:br>
            <a:r>
              <a:rPr lang="en-US" sz="900" dirty="0"/>
              <a:t>(2450-2320)</a:t>
            </a:r>
            <a:endParaRPr lang="en-US" sz="1050" dirty="0"/>
          </a:p>
        </p:txBody>
      </p:sp>
      <p:cxnSp>
        <p:nvCxnSpPr>
          <p:cNvPr id="136" name="Elbow Connector 135">
            <a:extLst>
              <a:ext uri="{FF2B5EF4-FFF2-40B4-BE49-F238E27FC236}">
                <a16:creationId xmlns:a16="http://schemas.microsoft.com/office/drawing/2014/main" id="{8E490ED3-22EA-5646-AECE-07426C1005B1}"/>
              </a:ext>
            </a:extLst>
          </p:cNvPr>
          <p:cNvCxnSpPr>
            <a:cxnSpLocks/>
            <a:stCxn id="3" idx="2"/>
            <a:endCxn id="135" idx="3"/>
          </p:cNvCxnSpPr>
          <p:nvPr/>
        </p:nvCxnSpPr>
        <p:spPr>
          <a:xfrm rot="5400000">
            <a:off x="4172329" y="1162"/>
            <a:ext cx="494118" cy="25937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E05B3E6A-2736-EE46-9F11-ECA0E5788634}"/>
              </a:ext>
            </a:extLst>
          </p:cNvPr>
          <p:cNvSpPr txBox="1"/>
          <p:nvPr/>
        </p:nvSpPr>
        <p:spPr>
          <a:xfrm>
            <a:off x="4774722" y="1767919"/>
            <a:ext cx="774112" cy="392415"/>
          </a:xfrm>
          <a:prstGeom prst="rect">
            <a:avLst/>
          </a:prstGeom>
          <a:solidFill>
            <a:srgbClr val="73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SALIH</a:t>
            </a:r>
            <a:br>
              <a:rPr lang="en-US" sz="1050" b="1" dirty="0"/>
            </a:br>
            <a:r>
              <a:rPr lang="en-US" sz="900" dirty="0"/>
              <a:t>(2150-2080)</a:t>
            </a:r>
            <a:endParaRPr lang="en-US" sz="1050" dirty="0"/>
          </a:p>
        </p:txBody>
      </p: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8BEE4494-6C04-0544-BF6A-C764BF858BDA}"/>
              </a:ext>
            </a:extLst>
          </p:cNvPr>
          <p:cNvCxnSpPr>
            <a:cxnSpLocks/>
            <a:stCxn id="3" idx="2"/>
            <a:endCxn id="149" idx="3"/>
          </p:cNvCxnSpPr>
          <p:nvPr/>
        </p:nvCxnSpPr>
        <p:spPr>
          <a:xfrm rot="5400000">
            <a:off x="5175953" y="1423838"/>
            <a:ext cx="913170" cy="1674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35427B59-1777-834E-8901-6E555F95124F}"/>
              </a:ext>
            </a:extLst>
          </p:cNvPr>
          <p:cNvGrpSpPr/>
          <p:nvPr/>
        </p:nvGrpSpPr>
        <p:grpSpPr>
          <a:xfrm>
            <a:off x="1288739" y="3811383"/>
            <a:ext cx="676050" cy="357582"/>
            <a:chOff x="720621" y="2951342"/>
            <a:chExt cx="676050" cy="357582"/>
          </a:xfrm>
        </p:grpSpPr>
        <p:sp>
          <p:nvSpPr>
            <p:cNvPr id="156" name="Hexagon 155">
              <a:extLst>
                <a:ext uri="{FF2B5EF4-FFF2-40B4-BE49-F238E27FC236}">
                  <a16:creationId xmlns:a16="http://schemas.microsoft.com/office/drawing/2014/main" id="{03B9BB6F-8D5A-EC4C-B8DA-3DD2E4223AD7}"/>
                </a:ext>
              </a:extLst>
            </p:cNvPr>
            <p:cNvSpPr/>
            <p:nvPr/>
          </p:nvSpPr>
          <p:spPr>
            <a:xfrm>
              <a:off x="734310" y="2951342"/>
              <a:ext cx="662361" cy="357582"/>
            </a:xfrm>
            <a:prstGeom prst="hexagon">
              <a:avLst/>
            </a:prstGeom>
            <a:solidFill>
              <a:srgbClr val="73FEFF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1AF0114B-A006-0148-B791-E6B21EBBF1BB}"/>
                </a:ext>
              </a:extLst>
            </p:cNvPr>
            <p:cNvSpPr/>
            <p:nvPr/>
          </p:nvSpPr>
          <p:spPr>
            <a:xfrm>
              <a:off x="720621" y="2995139"/>
              <a:ext cx="66236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000" dirty="0"/>
                <a:t>10 Tribes</a:t>
              </a:r>
            </a:p>
          </p:txBody>
        </p:sp>
      </p:grp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185CFD2B-C788-0E4C-A4A5-FFB66BBA9EA8}"/>
              </a:ext>
            </a:extLst>
          </p:cNvPr>
          <p:cNvCxnSpPr>
            <a:cxnSpLocks/>
            <a:stCxn id="23" idx="1"/>
            <a:endCxn id="156" idx="5"/>
          </p:cNvCxnSpPr>
          <p:nvPr/>
        </p:nvCxnSpPr>
        <p:spPr>
          <a:xfrm rot="10800000" flipV="1">
            <a:off x="1875395" y="3400817"/>
            <a:ext cx="266051" cy="41056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B8DA29FB-3B60-9E4C-82D8-4114CC0954B7}"/>
              </a:ext>
            </a:extLst>
          </p:cNvPr>
          <p:cNvSpPr txBox="1"/>
          <p:nvPr/>
        </p:nvSpPr>
        <p:spPr>
          <a:xfrm>
            <a:off x="3625858" y="4551585"/>
            <a:ext cx="776940" cy="392415"/>
          </a:xfrm>
          <a:prstGeom prst="rect">
            <a:avLst/>
          </a:prstGeom>
          <a:solidFill>
            <a:srgbClr val="73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Moses </a:t>
            </a:r>
            <a:br>
              <a:rPr lang="en-US" sz="1050" dirty="0"/>
            </a:br>
            <a:r>
              <a:rPr lang="en-US" sz="900" dirty="0"/>
              <a:t>(1527-1408)</a:t>
            </a:r>
            <a:endParaRPr lang="en-US" sz="105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0A9982AE-17C1-9E4B-BA31-F57438A4976D}"/>
              </a:ext>
            </a:extLst>
          </p:cNvPr>
          <p:cNvSpPr txBox="1"/>
          <p:nvPr/>
        </p:nvSpPr>
        <p:spPr>
          <a:xfrm>
            <a:off x="5814121" y="4763926"/>
            <a:ext cx="1078083" cy="392415"/>
          </a:xfrm>
          <a:prstGeom prst="rect">
            <a:avLst/>
          </a:prstGeom>
          <a:solidFill>
            <a:srgbClr val="73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Ezekiel</a:t>
            </a:r>
            <a:br>
              <a:rPr lang="en-US" sz="1050" dirty="0"/>
            </a:br>
            <a:r>
              <a:rPr lang="en-US" sz="900" dirty="0"/>
              <a:t>(1500-1425)</a:t>
            </a:r>
            <a:endParaRPr lang="en-US" sz="1050" dirty="0"/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FA36553B-F514-B84B-BA57-D89152BE9A67}"/>
              </a:ext>
            </a:extLst>
          </p:cNvPr>
          <p:cNvSpPr txBox="1"/>
          <p:nvPr/>
        </p:nvSpPr>
        <p:spPr>
          <a:xfrm>
            <a:off x="6116548" y="4259409"/>
            <a:ext cx="840473" cy="392415"/>
          </a:xfrm>
          <a:prstGeom prst="rect">
            <a:avLst/>
          </a:prstGeom>
          <a:solidFill>
            <a:srgbClr val="73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Job</a:t>
            </a:r>
            <a:br>
              <a:rPr lang="en-US" sz="1050" dirty="0"/>
            </a:br>
            <a:r>
              <a:rPr lang="en-US" sz="900" dirty="0"/>
              <a:t>(1540-1420)</a:t>
            </a:r>
            <a:endParaRPr lang="en-US" sz="1050" dirty="0"/>
          </a:p>
        </p:txBody>
      </p:sp>
      <p:cxnSp>
        <p:nvCxnSpPr>
          <p:cNvPr id="180" name="Elbow Connector 179">
            <a:extLst>
              <a:ext uri="{FF2B5EF4-FFF2-40B4-BE49-F238E27FC236}">
                <a16:creationId xmlns:a16="http://schemas.microsoft.com/office/drawing/2014/main" id="{EC5AC9C1-67E3-8E40-82AD-172F053CF213}"/>
              </a:ext>
            </a:extLst>
          </p:cNvPr>
          <p:cNvCxnSpPr>
            <a:cxnSpLocks/>
            <a:stCxn id="3" idx="2"/>
            <a:endCxn id="174" idx="1"/>
          </p:cNvCxnSpPr>
          <p:nvPr/>
        </p:nvCxnSpPr>
        <p:spPr>
          <a:xfrm rot="16200000" flipH="1">
            <a:off x="4214065" y="2553134"/>
            <a:ext cx="3404660" cy="4003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180">
            <a:extLst>
              <a:ext uri="{FF2B5EF4-FFF2-40B4-BE49-F238E27FC236}">
                <a16:creationId xmlns:a16="http://schemas.microsoft.com/office/drawing/2014/main" id="{326D11BC-8655-7648-BB93-CA684FCDE746}"/>
              </a:ext>
            </a:extLst>
          </p:cNvPr>
          <p:cNvCxnSpPr>
            <a:cxnSpLocks/>
            <a:stCxn id="3" idx="2"/>
            <a:endCxn id="173" idx="1"/>
          </p:cNvCxnSpPr>
          <p:nvPr/>
        </p:nvCxnSpPr>
        <p:spPr>
          <a:xfrm rot="16200000" flipH="1">
            <a:off x="3810593" y="2956605"/>
            <a:ext cx="3909177" cy="978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72AB16AA-672E-AA4F-95D5-09094C412EB5}"/>
              </a:ext>
            </a:extLst>
          </p:cNvPr>
          <p:cNvSpPr txBox="1"/>
          <p:nvPr/>
        </p:nvSpPr>
        <p:spPr>
          <a:xfrm>
            <a:off x="3620410" y="4117257"/>
            <a:ext cx="854556" cy="392415"/>
          </a:xfrm>
          <a:prstGeom prst="rect">
            <a:avLst/>
          </a:prstGeom>
          <a:solidFill>
            <a:srgbClr val="73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Aaron</a:t>
            </a:r>
            <a:br>
              <a:rPr lang="en-US" sz="1050" dirty="0"/>
            </a:br>
            <a:r>
              <a:rPr lang="en-US" sz="900" dirty="0"/>
              <a:t>(1531--1408)</a:t>
            </a:r>
            <a:endParaRPr lang="en-US" sz="1050" dirty="0"/>
          </a:p>
        </p:txBody>
      </p:sp>
      <p:cxnSp>
        <p:nvCxnSpPr>
          <p:cNvPr id="191" name="Elbow Connector 190">
            <a:extLst>
              <a:ext uri="{FF2B5EF4-FFF2-40B4-BE49-F238E27FC236}">
                <a16:creationId xmlns:a16="http://schemas.microsoft.com/office/drawing/2014/main" id="{E6E7D70A-6510-D44E-B6AD-67F3D7907FB1}"/>
              </a:ext>
            </a:extLst>
          </p:cNvPr>
          <p:cNvCxnSpPr>
            <a:cxnSpLocks/>
            <a:stCxn id="23" idx="3"/>
            <a:endCxn id="187" idx="1"/>
          </p:cNvCxnSpPr>
          <p:nvPr/>
        </p:nvCxnSpPr>
        <p:spPr>
          <a:xfrm>
            <a:off x="2975322" y="3400817"/>
            <a:ext cx="645088" cy="91264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6D52B8BA-B7D4-F249-B1B8-EA8C14A2AE62}"/>
              </a:ext>
            </a:extLst>
          </p:cNvPr>
          <p:cNvSpPr txBox="1"/>
          <p:nvPr/>
        </p:nvSpPr>
        <p:spPr>
          <a:xfrm>
            <a:off x="1516552" y="4743595"/>
            <a:ext cx="745966" cy="392415"/>
          </a:xfrm>
          <a:prstGeom prst="rect">
            <a:avLst/>
          </a:prstGeom>
          <a:solidFill>
            <a:srgbClr val="73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 err="1"/>
              <a:t>Eliajah</a:t>
            </a:r>
            <a:br>
              <a:rPr lang="en-US" sz="1050" dirty="0"/>
            </a:br>
            <a:r>
              <a:rPr lang="en-US" sz="900" dirty="0"/>
              <a:t>(910-850)</a:t>
            </a:r>
            <a:endParaRPr lang="en-US" sz="105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A2628F-B527-C24A-A8BE-101DBD325838}"/>
              </a:ext>
            </a:extLst>
          </p:cNvPr>
          <p:cNvSpPr txBox="1"/>
          <p:nvPr/>
        </p:nvSpPr>
        <p:spPr>
          <a:xfrm>
            <a:off x="2336369" y="3727236"/>
            <a:ext cx="776939" cy="392415"/>
          </a:xfrm>
          <a:prstGeom prst="rect">
            <a:avLst/>
          </a:prstGeom>
          <a:solidFill>
            <a:srgbClr val="73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Joseph</a:t>
            </a:r>
            <a:br>
              <a:rPr lang="en-US" sz="1050" dirty="0"/>
            </a:br>
            <a:r>
              <a:rPr lang="en-US" sz="900" dirty="0"/>
              <a:t>(1745-1635)</a:t>
            </a:r>
            <a:endParaRPr lang="en-US" sz="1050" dirty="0"/>
          </a:p>
        </p:txBody>
      </p:sp>
      <p:cxnSp>
        <p:nvCxnSpPr>
          <p:cNvPr id="211" name="Elbow Connector 210">
            <a:extLst>
              <a:ext uri="{FF2B5EF4-FFF2-40B4-BE49-F238E27FC236}">
                <a16:creationId xmlns:a16="http://schemas.microsoft.com/office/drawing/2014/main" id="{333B24A8-1C82-EA47-8ACA-D724263C80ED}"/>
              </a:ext>
            </a:extLst>
          </p:cNvPr>
          <p:cNvCxnSpPr>
            <a:cxnSpLocks/>
            <a:stCxn id="23" idx="3"/>
            <a:endCxn id="162" idx="1"/>
          </p:cNvCxnSpPr>
          <p:nvPr/>
        </p:nvCxnSpPr>
        <p:spPr>
          <a:xfrm>
            <a:off x="2975322" y="3400817"/>
            <a:ext cx="650536" cy="13469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Elbow Connector 213">
            <a:extLst>
              <a:ext uri="{FF2B5EF4-FFF2-40B4-BE49-F238E27FC236}">
                <a16:creationId xmlns:a16="http://schemas.microsoft.com/office/drawing/2014/main" id="{93E01B9E-CEDF-9C40-AB50-B4ECC73F819F}"/>
              </a:ext>
            </a:extLst>
          </p:cNvPr>
          <p:cNvCxnSpPr>
            <a:cxnSpLocks/>
            <a:stCxn id="156" idx="2"/>
            <a:endCxn id="200" idx="1"/>
          </p:cNvCxnSpPr>
          <p:nvPr/>
        </p:nvCxnSpPr>
        <p:spPr>
          <a:xfrm rot="16200000" flipH="1">
            <a:off x="1068769" y="4492020"/>
            <a:ext cx="770838" cy="12472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TextBox 221">
            <a:extLst>
              <a:ext uri="{FF2B5EF4-FFF2-40B4-BE49-F238E27FC236}">
                <a16:creationId xmlns:a16="http://schemas.microsoft.com/office/drawing/2014/main" id="{6A56B4A8-EFAC-DF47-8326-41A0DA2D1967}"/>
              </a:ext>
            </a:extLst>
          </p:cNvPr>
          <p:cNvSpPr txBox="1"/>
          <p:nvPr/>
        </p:nvSpPr>
        <p:spPr>
          <a:xfrm>
            <a:off x="1510169" y="5585039"/>
            <a:ext cx="745966" cy="392415"/>
          </a:xfrm>
          <a:prstGeom prst="rect">
            <a:avLst/>
          </a:prstGeom>
          <a:solidFill>
            <a:srgbClr val="73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Jonah</a:t>
            </a:r>
            <a:br>
              <a:rPr lang="en-US" sz="1050" dirty="0"/>
            </a:br>
            <a:r>
              <a:rPr lang="en-US" sz="900" dirty="0"/>
              <a:t>(820-750)</a:t>
            </a:r>
            <a:endParaRPr lang="en-US" sz="1050" dirty="0"/>
          </a:p>
        </p:txBody>
      </p:sp>
      <p:cxnSp>
        <p:nvCxnSpPr>
          <p:cNvPr id="223" name="Elbow Connector 222">
            <a:extLst>
              <a:ext uri="{FF2B5EF4-FFF2-40B4-BE49-F238E27FC236}">
                <a16:creationId xmlns:a16="http://schemas.microsoft.com/office/drawing/2014/main" id="{5435C224-CF08-224F-B554-7FEFBEF70AD5}"/>
              </a:ext>
            </a:extLst>
          </p:cNvPr>
          <p:cNvCxnSpPr>
            <a:cxnSpLocks/>
            <a:stCxn id="156" idx="2"/>
            <a:endCxn id="222" idx="1"/>
          </p:cNvCxnSpPr>
          <p:nvPr/>
        </p:nvCxnSpPr>
        <p:spPr>
          <a:xfrm rot="16200000" flipH="1">
            <a:off x="644855" y="4915933"/>
            <a:ext cx="1612282" cy="11834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TextBox 234">
            <a:extLst>
              <a:ext uri="{FF2B5EF4-FFF2-40B4-BE49-F238E27FC236}">
                <a16:creationId xmlns:a16="http://schemas.microsoft.com/office/drawing/2014/main" id="{7C7C7778-D30B-9A46-9E61-26D08CEC727D}"/>
              </a:ext>
            </a:extLst>
          </p:cNvPr>
          <p:cNvSpPr txBox="1"/>
          <p:nvPr/>
        </p:nvSpPr>
        <p:spPr>
          <a:xfrm>
            <a:off x="1500259" y="5174813"/>
            <a:ext cx="745966" cy="392415"/>
          </a:xfrm>
          <a:prstGeom prst="rect">
            <a:avLst/>
          </a:prstGeom>
          <a:solidFill>
            <a:srgbClr val="73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Elisha</a:t>
            </a:r>
            <a:br>
              <a:rPr lang="en-US" sz="1050" dirty="0"/>
            </a:br>
            <a:r>
              <a:rPr lang="en-US" sz="900" dirty="0"/>
              <a:t>(885-795)</a:t>
            </a:r>
            <a:endParaRPr lang="en-US" sz="1050" dirty="0"/>
          </a:p>
        </p:txBody>
      </p: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117CEC1C-392D-5E4B-AFB6-633767EB74E9}"/>
              </a:ext>
            </a:extLst>
          </p:cNvPr>
          <p:cNvCxnSpPr>
            <a:cxnSpLocks/>
            <a:stCxn id="156" idx="2"/>
            <a:endCxn id="235" idx="1"/>
          </p:cNvCxnSpPr>
          <p:nvPr/>
        </p:nvCxnSpPr>
        <p:spPr>
          <a:xfrm rot="16200000" flipH="1">
            <a:off x="845013" y="4715775"/>
            <a:ext cx="1202056" cy="10843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70D9143F-228B-9C45-95F4-402CB82CBDA7}"/>
              </a:ext>
            </a:extLst>
          </p:cNvPr>
          <p:cNvCxnSpPr>
            <a:cxnSpLocks/>
            <a:stCxn id="256" idx="3"/>
            <a:endCxn id="241" idx="1"/>
          </p:cNvCxnSpPr>
          <p:nvPr/>
        </p:nvCxnSpPr>
        <p:spPr>
          <a:xfrm>
            <a:off x="3152508" y="5427711"/>
            <a:ext cx="555925" cy="13157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TextBox 240">
            <a:extLst>
              <a:ext uri="{FF2B5EF4-FFF2-40B4-BE49-F238E27FC236}">
                <a16:creationId xmlns:a16="http://schemas.microsoft.com/office/drawing/2014/main" id="{D52259F1-B97B-ED4E-A829-EF50EB59B9FB}"/>
              </a:ext>
            </a:extLst>
          </p:cNvPr>
          <p:cNvSpPr txBox="1"/>
          <p:nvPr/>
        </p:nvSpPr>
        <p:spPr>
          <a:xfrm>
            <a:off x="3708433" y="5363079"/>
            <a:ext cx="745966" cy="392415"/>
          </a:xfrm>
          <a:prstGeom prst="rect">
            <a:avLst/>
          </a:prstGeom>
          <a:solidFill>
            <a:srgbClr val="73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Zechariah</a:t>
            </a:r>
            <a:br>
              <a:rPr lang="en-US" sz="1050" dirty="0"/>
            </a:br>
            <a:r>
              <a:rPr lang="en-US" sz="900" dirty="0"/>
              <a:t>(100-20)</a:t>
            </a:r>
            <a:endParaRPr lang="en-US" sz="105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E0FD7A9B-15AF-AD4F-A7D7-1F457533E413}"/>
              </a:ext>
            </a:extLst>
          </p:cNvPr>
          <p:cNvSpPr txBox="1"/>
          <p:nvPr/>
        </p:nvSpPr>
        <p:spPr>
          <a:xfrm>
            <a:off x="2712287" y="6100287"/>
            <a:ext cx="673929" cy="715581"/>
          </a:xfrm>
          <a:prstGeom prst="rect">
            <a:avLst/>
          </a:prstGeom>
          <a:solidFill>
            <a:srgbClr val="73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John </a:t>
            </a:r>
            <a:br>
              <a:rPr lang="en-US" sz="1050" b="1" dirty="0"/>
            </a:br>
            <a:r>
              <a:rPr lang="en-US" sz="1050" b="1" dirty="0"/>
              <a:t>the Baptist</a:t>
            </a:r>
            <a:br>
              <a:rPr lang="en-US" sz="1050" dirty="0"/>
            </a:br>
            <a:r>
              <a:rPr lang="en-US" sz="900" dirty="0"/>
              <a:t>(31-1)</a:t>
            </a:r>
            <a:endParaRPr lang="en-US" sz="1050" dirty="0"/>
          </a:p>
        </p:txBody>
      </p:sp>
      <p:cxnSp>
        <p:nvCxnSpPr>
          <p:cNvPr id="246" name="Elbow Connector 245">
            <a:extLst>
              <a:ext uri="{FF2B5EF4-FFF2-40B4-BE49-F238E27FC236}">
                <a16:creationId xmlns:a16="http://schemas.microsoft.com/office/drawing/2014/main" id="{AC85C0E3-CF83-194F-A1CE-48011416E11E}"/>
              </a:ext>
            </a:extLst>
          </p:cNvPr>
          <p:cNvCxnSpPr>
            <a:cxnSpLocks/>
            <a:stCxn id="256" idx="2"/>
            <a:endCxn id="245" idx="0"/>
          </p:cNvCxnSpPr>
          <p:nvPr/>
        </p:nvCxnSpPr>
        <p:spPr>
          <a:xfrm rot="16200000" flipH="1">
            <a:off x="2676204" y="5727238"/>
            <a:ext cx="476369" cy="2697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TextBox 255">
            <a:extLst>
              <a:ext uri="{FF2B5EF4-FFF2-40B4-BE49-F238E27FC236}">
                <a16:creationId xmlns:a16="http://schemas.microsoft.com/office/drawing/2014/main" id="{59F89A12-2A77-744F-8FEC-02C31D9A6FA3}"/>
              </a:ext>
            </a:extLst>
          </p:cNvPr>
          <p:cNvSpPr txBox="1"/>
          <p:nvPr/>
        </p:nvSpPr>
        <p:spPr>
          <a:xfrm>
            <a:off x="2406542" y="5231503"/>
            <a:ext cx="745966" cy="392415"/>
          </a:xfrm>
          <a:prstGeom prst="rect">
            <a:avLst/>
          </a:prstGeom>
          <a:solidFill>
            <a:srgbClr val="73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Solomon</a:t>
            </a:r>
            <a:br>
              <a:rPr lang="en-US" sz="1050" dirty="0"/>
            </a:br>
            <a:r>
              <a:rPr lang="en-US" sz="900" dirty="0"/>
              <a:t>(975-935)</a:t>
            </a:r>
            <a:endParaRPr lang="en-US" sz="1050" dirty="0"/>
          </a:p>
        </p:txBody>
      </p:sp>
      <p:cxnSp>
        <p:nvCxnSpPr>
          <p:cNvPr id="259" name="Elbow Connector 258">
            <a:extLst>
              <a:ext uri="{FF2B5EF4-FFF2-40B4-BE49-F238E27FC236}">
                <a16:creationId xmlns:a16="http://schemas.microsoft.com/office/drawing/2014/main" id="{13C500D9-DC4C-624B-9EBA-9C8963DDD8EC}"/>
              </a:ext>
            </a:extLst>
          </p:cNvPr>
          <p:cNvCxnSpPr>
            <a:cxnSpLocks/>
            <a:stCxn id="16" idx="2"/>
            <a:endCxn id="256" idx="0"/>
          </p:cNvCxnSpPr>
          <p:nvPr/>
        </p:nvCxnSpPr>
        <p:spPr>
          <a:xfrm rot="16200000" flipH="1">
            <a:off x="2705143" y="5157120"/>
            <a:ext cx="140051" cy="87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4" name="TextBox 263">
            <a:extLst>
              <a:ext uri="{FF2B5EF4-FFF2-40B4-BE49-F238E27FC236}">
                <a16:creationId xmlns:a16="http://schemas.microsoft.com/office/drawing/2014/main" id="{EBA630F3-DD89-2E4B-93D1-B21FA4A34A1F}"/>
              </a:ext>
            </a:extLst>
          </p:cNvPr>
          <p:cNvSpPr txBox="1"/>
          <p:nvPr/>
        </p:nvSpPr>
        <p:spPr>
          <a:xfrm>
            <a:off x="5932926" y="3813183"/>
            <a:ext cx="840473" cy="392415"/>
          </a:xfrm>
          <a:prstGeom prst="rect">
            <a:avLst/>
          </a:prstGeom>
          <a:solidFill>
            <a:srgbClr val="73FE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/>
              <a:t>Jethro</a:t>
            </a:r>
            <a:br>
              <a:rPr lang="en-US" sz="1050" dirty="0"/>
            </a:br>
            <a:r>
              <a:rPr lang="en-US" sz="900" dirty="0"/>
              <a:t>(1600-1500)</a:t>
            </a:r>
            <a:endParaRPr lang="en-US" sz="1050" dirty="0"/>
          </a:p>
        </p:txBody>
      </p:sp>
      <p:cxnSp>
        <p:nvCxnSpPr>
          <p:cNvPr id="265" name="Elbow Connector 264">
            <a:extLst>
              <a:ext uri="{FF2B5EF4-FFF2-40B4-BE49-F238E27FC236}">
                <a16:creationId xmlns:a16="http://schemas.microsoft.com/office/drawing/2014/main" id="{F97522C3-580C-2D42-84DA-4F3365033BAF}"/>
              </a:ext>
            </a:extLst>
          </p:cNvPr>
          <p:cNvCxnSpPr>
            <a:cxnSpLocks/>
            <a:stCxn id="3" idx="2"/>
            <a:endCxn id="264" idx="1"/>
          </p:cNvCxnSpPr>
          <p:nvPr/>
        </p:nvCxnSpPr>
        <p:spPr>
          <a:xfrm rot="16200000" flipH="1">
            <a:off x="4345367" y="2421832"/>
            <a:ext cx="2958434" cy="21668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4" name="TextBox 283">
            <a:extLst>
              <a:ext uri="{FF2B5EF4-FFF2-40B4-BE49-F238E27FC236}">
                <a16:creationId xmlns:a16="http://schemas.microsoft.com/office/drawing/2014/main" id="{46201D60-D051-784E-BB1B-44AB81E651B5}"/>
              </a:ext>
            </a:extLst>
          </p:cNvPr>
          <p:cNvSpPr txBox="1"/>
          <p:nvPr/>
        </p:nvSpPr>
        <p:spPr>
          <a:xfrm>
            <a:off x="2940096" y="3247581"/>
            <a:ext cx="73609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Levi’s (Priest)</a:t>
            </a:r>
          </a:p>
        </p:txBody>
      </p:sp>
    </p:spTree>
    <p:extLst>
      <p:ext uri="{BB962C8B-B14F-4D97-AF65-F5344CB8AC3E}">
        <p14:creationId xmlns:p14="http://schemas.microsoft.com/office/powerpoint/2010/main" val="488406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BA478A4-2471-644D-863F-1C9D92336D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1795" y="0"/>
            <a:ext cx="8617681" cy="6858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BAC221-AA4E-F448-97BC-B0AEA6FB0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4195" y="152400"/>
            <a:ext cx="861768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191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835</TotalTime>
  <Words>197</Words>
  <Application>Microsoft Macintosh PowerPoint</Application>
  <PresentationFormat>Widescreen</PresentationFormat>
  <Paragraphs>37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Rojas</dc:creator>
  <cp:lastModifiedBy>Frank Rojas</cp:lastModifiedBy>
  <cp:revision>13</cp:revision>
  <dcterms:created xsi:type="dcterms:W3CDTF">2020-04-05T14:36:38Z</dcterms:created>
  <dcterms:modified xsi:type="dcterms:W3CDTF">2020-04-06T04:32:19Z</dcterms:modified>
</cp:coreProperties>
</file>