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4006-C8F8-4C83-BF4C-84B1CA7B7D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Crime Neighboring Sporting Events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43F024-5248-4E42-A3FE-56EA56B4279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1F4E7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SPRINGBOARD DATA SCIENCE CAPSTONE PROJECT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B9BD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FRANCISCO SALAS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72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10FA3-1B9F-41F7-9ED0-F0514643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around sporting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B7B81-A3E7-4799-B24F-E46555B88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Houston is the 4</a:t>
            </a:r>
            <a:r>
              <a:rPr lang="en-US" baseline="30000" dirty="0"/>
              <a:t>th</a:t>
            </a:r>
            <a:r>
              <a:rPr lang="en-US" dirty="0"/>
              <a:t> largest city in The US</a:t>
            </a:r>
          </a:p>
          <a:p>
            <a:r>
              <a:rPr lang="en-US" dirty="0" err="1"/>
              <a:t>Aournd</a:t>
            </a:r>
            <a:r>
              <a:rPr lang="en-US" dirty="0"/>
              <a:t> 2.4 </a:t>
            </a:r>
            <a:r>
              <a:rPr lang="en-US"/>
              <a:t>million residents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77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</TotalTime>
  <Words>30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Times New Roman</vt:lpstr>
      <vt:lpstr>Wingdings 3</vt:lpstr>
      <vt:lpstr>Ion</vt:lpstr>
      <vt:lpstr>Analysis of Crime Neighboring Sporting Events</vt:lpstr>
      <vt:lpstr>Crime around sporting 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Crime Neighboring Sporting Events</dc:title>
  <dc:creator>frank salas</dc:creator>
  <cp:lastModifiedBy>frank salas</cp:lastModifiedBy>
  <cp:revision>1</cp:revision>
  <dcterms:created xsi:type="dcterms:W3CDTF">2018-07-26T04:51:21Z</dcterms:created>
  <dcterms:modified xsi:type="dcterms:W3CDTF">2018-07-26T04:55:52Z</dcterms:modified>
</cp:coreProperties>
</file>