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Rock it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High level concept of my very original game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“Rock It” is a remix of the classic game Pac Man.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The goal of the game is collect “Whammy Bars” until you have enough to play the final song of the level.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 Each level has a game winning song.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Once the final song starts playing, you must still collect enough whammy bars to keep to song playing. You beat the level once the song plays all the way through.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However, once your final song starts playing “auto tunes” randomly appear in the game, hitting to many of these and not enough Whammy Bars will cause the song to stop.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creen Shot 2016-01-13 at 4.59.17 PM.png"/>
          <p:cNvPicPr>
            <a:picLocks noChangeAspect="1"/>
          </p:cNvPicPr>
          <p:nvPr/>
        </p:nvPicPr>
        <p:blipFill>
          <a:blip r:embed="rId2">
            <a:extLst/>
          </a:blip>
          <a:srcRect l="131" t="0" r="131" b="0"/>
          <a:stretch>
            <a:fillRect/>
          </a:stretch>
        </p:blipFill>
        <p:spPr>
          <a:xfrm>
            <a:off x="-12700" y="-6350"/>
            <a:ext cx="13038927" cy="9753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 Shot 2016-01-13 at 10.20.38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084" t="0" r="4084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creen Shot 2016-01-13 at 10.21.40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697" t="0" r="3697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13770"/>
            </a:lvl1pPr>
          </a:lstStyle>
          <a:p>
            <a:pPr/>
            <a:r>
              <a:t>Thats all there is…any 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