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swald Bold" charset="1" panose="00000800000000000000"/>
      <p:regular r:id="rId14"/>
    </p:embeddedFont>
    <p:embeddedFont>
      <p:font typeface="Staatliches" charset="1" panose="00000000000000000000"/>
      <p:regular r:id="rId15"/>
    </p:embeddedFont>
    <p:embeddedFont>
      <p:font typeface="DM Sans" charset="1" panose="00000000000000000000"/>
      <p:regular r:id="rId16"/>
    </p:embeddedFont>
    <p:embeddedFont>
      <p:font typeface="Open Sauce" charset="1" panose="00000500000000000000"/>
      <p:regular r:id="rId17"/>
    </p:embeddedFont>
    <p:embeddedFont>
      <p:font typeface="DM Sans Italic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42848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585871" y="3383953"/>
            <a:ext cx="11116258" cy="2714820"/>
            <a:chOff x="0" y="0"/>
            <a:chExt cx="2146730" cy="5242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46730" cy="524276"/>
            </a:xfrm>
            <a:custGeom>
              <a:avLst/>
              <a:gdLst/>
              <a:ahLst/>
              <a:cxnLst/>
              <a:rect r="r" b="b" t="t" l="l"/>
              <a:pathLst>
                <a:path h="524276" w="2146730">
                  <a:moveTo>
                    <a:pt x="0" y="0"/>
                  </a:moveTo>
                  <a:lnTo>
                    <a:pt x="2146730" y="0"/>
                  </a:lnTo>
                  <a:lnTo>
                    <a:pt x="2146730" y="524276"/>
                  </a:lnTo>
                  <a:lnTo>
                    <a:pt x="0" y="5242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146730" cy="5433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098933" y="3107728"/>
            <a:ext cx="12090134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b="true" sz="16437" spc="1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CHISTHON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21253" y="1318041"/>
            <a:ext cx="15645495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PROYECTO DE APLICACIÓN MÓVIL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89328" y="7272822"/>
            <a:ext cx="11709344" cy="237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Frank Hugo Siesquen Mayerhoffer</a:t>
            </a:r>
          </a:p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sebastian alonzo condorí menacho</a:t>
            </a:r>
          </a:p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Jose Fernando Soto Salazar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19810" y="6557419"/>
            <a:ext cx="365265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Integrantes: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5291283"/>
            <a:chOff x="0" y="0"/>
            <a:chExt cx="368852" cy="13935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393589"/>
            </a:xfrm>
            <a:custGeom>
              <a:avLst/>
              <a:gdLst/>
              <a:ahLst/>
              <a:cxnLst/>
              <a:rect r="r" b="b" t="t" l="l"/>
              <a:pathLst>
                <a:path h="1393589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393589"/>
                  </a:lnTo>
                  <a:lnTo>
                    <a:pt x="0" y="139358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412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CONTENIDO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INTRODUCCIÓN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5045644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OBJETIVOS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5805631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ANTECEDENTES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6598008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DISEÑO DE CODIGO Y CLASES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7428972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DIAGRAMA UML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412735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PROBLEMÁTICA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437516" y="3007717"/>
            <a:ext cx="9890153" cy="5649750"/>
          </a:xfrm>
          <a:custGeom>
            <a:avLst/>
            <a:gdLst/>
            <a:ahLst/>
            <a:cxnLst/>
            <a:rect r="r" b="b" t="t" l="l"/>
            <a:pathLst>
              <a:path h="5649750" w="9890153">
                <a:moveTo>
                  <a:pt x="0" y="0"/>
                </a:moveTo>
                <a:lnTo>
                  <a:pt x="9890153" y="0"/>
                </a:lnTo>
                <a:lnTo>
                  <a:pt x="9890153" y="5649749"/>
                </a:lnTo>
                <a:lnTo>
                  <a:pt x="0" y="56497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42191" y="888605"/>
            <a:ext cx="9440643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INTRODUCCIÓN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751226" y="2555897"/>
            <a:ext cx="4120085" cy="5854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19"/>
              </a:lnSpc>
              <a:spcBef>
                <a:spcPct val="0"/>
              </a:spcBef>
            </a:pPr>
            <a:r>
              <a:rPr lang="en-US" sz="2553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En un mundo digital en constante evolución, aprender a programar se ha vuelto esencial. chisTON es una aplicación web educativa que facilita el aprendizaje interactivo de Python, brindando una plataforma accesible y dinámica para quienes desean iniciarse en la programación de manera práctica y entretenida.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88546" y="493493"/>
            <a:ext cx="5876147" cy="4085129"/>
          </a:xfrm>
          <a:custGeom>
            <a:avLst/>
            <a:gdLst/>
            <a:ahLst/>
            <a:cxnLst/>
            <a:rect r="r" b="b" t="t" l="l"/>
            <a:pathLst>
              <a:path h="4085129" w="5876147">
                <a:moveTo>
                  <a:pt x="0" y="0"/>
                </a:moveTo>
                <a:lnTo>
                  <a:pt x="5876147" y="0"/>
                </a:lnTo>
                <a:lnTo>
                  <a:pt x="5876147" y="4085129"/>
                </a:lnTo>
                <a:lnTo>
                  <a:pt x="0" y="408512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23592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46424" y="275705"/>
            <a:ext cx="8403803" cy="151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61"/>
              </a:lnSpc>
            </a:pPr>
            <a:r>
              <a:rPr lang="en-US" b="true" sz="8885" spc="87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OBJETIVOS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43310" y="2053862"/>
            <a:ext cx="6903253" cy="252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Desarrollar una aplicación móvil que facilite el aprendizaje de Python a principiantes, integrando herramientas educativas, ejecución de código y autenticación de usuarios. </a:t>
            </a:r>
          </a:p>
          <a:p>
            <a:pPr algn="ctr">
              <a:lnSpc>
                <a:spcPts val="2859"/>
              </a:lnSpc>
              <a:spcBef>
                <a:spcPct val="0"/>
              </a:spcBef>
            </a:pP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Optimizar la interfaz y asegurar la confiabilidad del sistema mediante pruebas automatizadas.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6424" y="4731022"/>
            <a:ext cx="8403803" cy="136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36"/>
              </a:lnSpc>
            </a:pPr>
            <a:r>
              <a:rPr lang="en-US" b="true" sz="8142" spc="79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PROBLEMATICA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6424" y="6376362"/>
            <a:ext cx="5679476" cy="2544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3"/>
              </a:lnSpc>
              <a:spcBef>
                <a:spcPct val="0"/>
              </a:spcBef>
            </a:pPr>
            <a:r>
              <a:rPr lang="en-US" sz="2225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Muchas personas que se inician en la programación enfrentan dificultades para aprender Python debido a la falta de un entorno accesible que combine teoría y práctica, lo que dificulta la comprensión de los conceptos básicos y la ejecución de código sin experiencia previa.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750228" y="4864372"/>
            <a:ext cx="5913191" cy="4971908"/>
          </a:xfrm>
          <a:custGeom>
            <a:avLst/>
            <a:gdLst/>
            <a:ahLst/>
            <a:cxnLst/>
            <a:rect r="r" b="b" t="t" l="l"/>
            <a:pathLst>
              <a:path h="4971908" w="5913191">
                <a:moveTo>
                  <a:pt x="0" y="0"/>
                </a:moveTo>
                <a:lnTo>
                  <a:pt x="5913191" y="0"/>
                </a:lnTo>
                <a:lnTo>
                  <a:pt x="5913191" y="4971908"/>
                </a:lnTo>
                <a:lnTo>
                  <a:pt x="0" y="497190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5959915" y="498262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2076940" y="-3354783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16062" y="4462495"/>
            <a:ext cx="3671626" cy="3661782"/>
          </a:xfrm>
          <a:custGeom>
            <a:avLst/>
            <a:gdLst/>
            <a:ahLst/>
            <a:cxnLst/>
            <a:rect r="r" b="b" t="t" l="l"/>
            <a:pathLst>
              <a:path h="3661782" w="3671626">
                <a:moveTo>
                  <a:pt x="0" y="0"/>
                </a:moveTo>
                <a:lnTo>
                  <a:pt x="3671625" y="0"/>
                </a:lnTo>
                <a:lnTo>
                  <a:pt x="3671625" y="3661783"/>
                </a:lnTo>
                <a:lnTo>
                  <a:pt x="0" y="36617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78287" y="4462495"/>
            <a:ext cx="3477789" cy="3465920"/>
          </a:xfrm>
          <a:custGeom>
            <a:avLst/>
            <a:gdLst/>
            <a:ahLst/>
            <a:cxnLst/>
            <a:rect r="r" b="b" t="t" l="l"/>
            <a:pathLst>
              <a:path h="3465920" w="3477789">
                <a:moveTo>
                  <a:pt x="0" y="0"/>
                </a:moveTo>
                <a:lnTo>
                  <a:pt x="3477790" y="0"/>
                </a:lnTo>
                <a:lnTo>
                  <a:pt x="3477790" y="3465920"/>
                </a:lnTo>
                <a:lnTo>
                  <a:pt x="0" y="34659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46524" y="4458469"/>
            <a:ext cx="4912776" cy="3469946"/>
          </a:xfrm>
          <a:custGeom>
            <a:avLst/>
            <a:gdLst/>
            <a:ahLst/>
            <a:cxnLst/>
            <a:rect r="r" b="b" t="t" l="l"/>
            <a:pathLst>
              <a:path h="3469946" w="4912776">
                <a:moveTo>
                  <a:pt x="0" y="0"/>
                </a:moveTo>
                <a:lnTo>
                  <a:pt x="4912776" y="0"/>
                </a:lnTo>
                <a:lnTo>
                  <a:pt x="4912776" y="3469946"/>
                </a:lnTo>
                <a:lnTo>
                  <a:pt x="0" y="34699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76386" y="1924993"/>
            <a:ext cx="8403803" cy="151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61"/>
              </a:lnSpc>
            </a:pPr>
            <a:r>
              <a:rPr lang="en-US" b="true" sz="8885" spc="87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ANTECEDENTES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89517" y="8095703"/>
            <a:ext cx="987726" cy="43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  <a:spcBef>
                <a:spcPct val="0"/>
              </a:spcBef>
            </a:pPr>
            <a:r>
              <a:rPr lang="en-US" sz="26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Mimo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60822" y="8095703"/>
            <a:ext cx="1284181" cy="43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  <a:spcBef>
                <a:spcPct val="0"/>
              </a:spcBef>
            </a:pPr>
            <a:r>
              <a:rPr lang="en-US" sz="26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pybites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21105" y="8095703"/>
            <a:ext cx="1861538" cy="43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  <a:spcBef>
                <a:spcPct val="0"/>
              </a:spcBef>
            </a:pPr>
            <a:r>
              <a:rPr lang="en-US" sz="26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SoloLearn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2076940" y="-3354783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5959915" y="498262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72480" y="2963702"/>
            <a:ext cx="6274912" cy="6294598"/>
            <a:chOff x="0" y="0"/>
            <a:chExt cx="1952298" cy="195842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52298" cy="1958423"/>
            </a:xfrm>
            <a:custGeom>
              <a:avLst/>
              <a:gdLst/>
              <a:ahLst/>
              <a:cxnLst/>
              <a:rect r="r" b="b" t="t" l="l"/>
              <a:pathLst>
                <a:path h="1958423" w="1952298">
                  <a:moveTo>
                    <a:pt x="0" y="0"/>
                  </a:moveTo>
                  <a:lnTo>
                    <a:pt x="1952298" y="0"/>
                  </a:lnTo>
                  <a:lnTo>
                    <a:pt x="1952298" y="1958423"/>
                  </a:lnTo>
                  <a:lnTo>
                    <a:pt x="0" y="195842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952298" cy="2015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14"/>
                </a:lnSpc>
              </a:pPr>
            </a:p>
            <a:p>
              <a:pPr algn="ctr">
                <a:lnSpc>
                  <a:spcPts val="4114"/>
                </a:lnSpc>
              </a:pPr>
            </a:p>
            <a:p>
              <a:pPr algn="ctr">
                <a:lnSpc>
                  <a:spcPts val="4114"/>
                </a:lnSpc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LoginScreen</a:t>
              </a:r>
            </a:p>
            <a:p>
              <a:pPr algn="ctr">
                <a:lnSpc>
                  <a:spcPts val="4114"/>
                </a:lnSpc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RegistroScreen</a:t>
              </a:r>
            </a:p>
            <a:p>
              <a:pPr algn="ctr">
                <a:lnSpc>
                  <a:spcPts val="4114"/>
                </a:lnSpc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HomeScreen</a:t>
              </a:r>
            </a:p>
            <a:p>
              <a:pPr algn="ctr">
                <a:lnSpc>
                  <a:spcPts val="4114"/>
                </a:lnSpc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LeccionesScreen</a:t>
              </a:r>
            </a:p>
            <a:p>
              <a:pPr algn="ctr">
                <a:lnSpc>
                  <a:spcPts val="4114"/>
                </a:lnSpc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Modulo1Screen</a:t>
              </a:r>
            </a:p>
            <a:p>
              <a:pPr algn="ctr">
                <a:lnSpc>
                  <a:spcPts val="4114"/>
                </a:lnSpc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Modulo2Screen</a:t>
              </a:r>
            </a:p>
            <a:p>
              <a:pPr algn="ctr">
                <a:lnSpc>
                  <a:spcPts val="4114"/>
                </a:lnSpc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Modulo3Screen</a:t>
              </a:r>
            </a:p>
            <a:p>
              <a:pPr algn="ctr">
                <a:lnSpc>
                  <a:spcPts val="4114"/>
                </a:lnSpc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Test1Screen</a:t>
              </a:r>
            </a:p>
            <a:p>
              <a:pPr algn="ctr">
                <a:lnSpc>
                  <a:spcPts val="4114"/>
                </a:lnSpc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MainApp</a:t>
              </a:r>
            </a:p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613329" y="1529100"/>
            <a:ext cx="2393215" cy="2234522"/>
            <a:chOff x="0" y="0"/>
            <a:chExt cx="870524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70524" cy="812800"/>
            </a:xfrm>
            <a:custGeom>
              <a:avLst/>
              <a:gdLst/>
              <a:ahLst/>
              <a:cxnLst/>
              <a:rect r="r" b="b" t="t" l="l"/>
              <a:pathLst>
                <a:path h="812800" w="870524">
                  <a:moveTo>
                    <a:pt x="435262" y="0"/>
                  </a:moveTo>
                  <a:cubicBezTo>
                    <a:pt x="194873" y="0"/>
                    <a:pt x="0" y="181951"/>
                    <a:pt x="0" y="406400"/>
                  </a:cubicBezTo>
                  <a:cubicBezTo>
                    <a:pt x="0" y="630849"/>
                    <a:pt x="194873" y="812800"/>
                    <a:pt x="435262" y="812800"/>
                  </a:cubicBezTo>
                  <a:cubicBezTo>
                    <a:pt x="675651" y="812800"/>
                    <a:pt x="870524" y="630849"/>
                    <a:pt x="870524" y="406400"/>
                  </a:cubicBezTo>
                  <a:cubicBezTo>
                    <a:pt x="870524" y="181951"/>
                    <a:pt x="675651" y="0"/>
                    <a:pt x="435262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81612" y="19050"/>
              <a:ext cx="707301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020864" y="1857290"/>
            <a:ext cx="1578144" cy="1578144"/>
          </a:xfrm>
          <a:custGeom>
            <a:avLst/>
            <a:gdLst/>
            <a:ahLst/>
            <a:cxnLst/>
            <a:rect r="r" b="b" t="t" l="l"/>
            <a:pathLst>
              <a:path h="1578144" w="1578144">
                <a:moveTo>
                  <a:pt x="0" y="0"/>
                </a:moveTo>
                <a:lnTo>
                  <a:pt x="1578144" y="0"/>
                </a:lnTo>
                <a:lnTo>
                  <a:pt x="1578144" y="1578143"/>
                </a:lnTo>
                <a:lnTo>
                  <a:pt x="0" y="15781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144000" y="1906526"/>
            <a:ext cx="8504596" cy="3236974"/>
          </a:xfrm>
          <a:custGeom>
            <a:avLst/>
            <a:gdLst/>
            <a:ahLst/>
            <a:cxnLst/>
            <a:rect r="r" b="b" t="t" l="l"/>
            <a:pathLst>
              <a:path h="3236974" w="8504596">
                <a:moveTo>
                  <a:pt x="0" y="0"/>
                </a:moveTo>
                <a:lnTo>
                  <a:pt x="8504596" y="0"/>
                </a:lnTo>
                <a:lnTo>
                  <a:pt x="8504596" y="3236974"/>
                </a:lnTo>
                <a:lnTo>
                  <a:pt x="0" y="32369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9144000" y="6234826"/>
            <a:ext cx="8689950" cy="3208498"/>
            <a:chOff x="0" y="0"/>
            <a:chExt cx="2703682" cy="99825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03682" cy="998252"/>
            </a:xfrm>
            <a:custGeom>
              <a:avLst/>
              <a:gdLst/>
              <a:ahLst/>
              <a:cxnLst/>
              <a:rect r="r" b="b" t="t" l="l"/>
              <a:pathLst>
                <a:path h="998252" w="2703682">
                  <a:moveTo>
                    <a:pt x="0" y="0"/>
                  </a:moveTo>
                  <a:lnTo>
                    <a:pt x="2703682" y="0"/>
                  </a:lnTo>
                  <a:lnTo>
                    <a:pt x="2703682" y="998252"/>
                  </a:lnTo>
                  <a:lnTo>
                    <a:pt x="0" y="99825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2703682" cy="1055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114"/>
                </a:lnSpc>
              </a:pPr>
            </a:p>
            <a:p>
              <a:pPr algn="l" marL="643739" indent="-321870" lvl="1">
                <a:lnSpc>
                  <a:spcPts val="4114"/>
                </a:lnSpc>
                <a:buFont typeface="Arial"/>
                <a:buChar char="•"/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TestLoginScreen</a:t>
              </a:r>
            </a:p>
            <a:p>
              <a:pPr algn="l" marL="643739" indent="-321870" lvl="1">
                <a:lnSpc>
                  <a:spcPts val="4114"/>
                </a:lnSpc>
                <a:buFont typeface="Arial"/>
                <a:buChar char="•"/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TestRegistroScreen</a:t>
              </a:r>
            </a:p>
            <a:p>
              <a:pPr algn="l" marL="643739" indent="-321870" lvl="1">
                <a:lnSpc>
                  <a:spcPts val="4114"/>
                </a:lnSpc>
                <a:buFont typeface="Arial"/>
                <a:buChar char="•"/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TestMainApp</a:t>
              </a:r>
            </a:p>
            <a:p>
              <a:pPr algn="l" marL="643739" indent="-321870" lvl="1">
                <a:lnSpc>
                  <a:spcPts val="411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TestConsoleScreen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3636522" y="6843287"/>
            <a:ext cx="3913416" cy="1991576"/>
          </a:xfrm>
          <a:custGeom>
            <a:avLst/>
            <a:gdLst/>
            <a:ahLst/>
            <a:cxnLst/>
            <a:rect r="r" b="b" t="t" l="l"/>
            <a:pathLst>
              <a:path h="1991576" w="3913416">
                <a:moveTo>
                  <a:pt x="0" y="0"/>
                </a:moveTo>
                <a:lnTo>
                  <a:pt x="3913416" y="0"/>
                </a:lnTo>
                <a:lnTo>
                  <a:pt x="3913416" y="1991576"/>
                </a:lnTo>
                <a:lnTo>
                  <a:pt x="0" y="19915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8272" t="-4979" r="0" b="-4979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61285" y="577200"/>
            <a:ext cx="6497304" cy="797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6"/>
              </a:lnSpc>
            </a:pPr>
            <a:r>
              <a:rPr lang="en-US" b="true" sz="4685" spc="45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CLASES PRINCIPALES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167625"/>
            <a:ext cx="7821262" cy="1616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6"/>
              </a:lnSpc>
            </a:pPr>
            <a:r>
              <a:rPr lang="en-US" b="true" sz="4685" spc="45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CONEXIÓN A LA BASE DE DATOS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44000" y="5313245"/>
            <a:ext cx="8115300" cy="797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6"/>
              </a:lnSpc>
            </a:pPr>
            <a:r>
              <a:rPr lang="en-US" b="true" sz="4685" spc="45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PRUEBAS AUTOMATIZADAS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68429" y="0"/>
            <a:ext cx="9378861" cy="10287000"/>
          </a:xfrm>
          <a:custGeom>
            <a:avLst/>
            <a:gdLst/>
            <a:ahLst/>
            <a:cxnLst/>
            <a:rect r="r" b="b" t="t" l="l"/>
            <a:pathLst>
              <a:path h="10287000" w="9378861">
                <a:moveTo>
                  <a:pt x="0" y="0"/>
                </a:moveTo>
                <a:lnTo>
                  <a:pt x="9378861" y="0"/>
                </a:lnTo>
                <a:lnTo>
                  <a:pt x="9378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615" t="-1126" r="-26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46092" y="1901537"/>
            <a:ext cx="6572912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15"/>
              </a:lnSpc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DIAGRAMA</a:t>
            </a:r>
          </a:p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UML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1869702" y="-981591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6644" y="2516187"/>
            <a:ext cx="9685788" cy="5678293"/>
          </a:xfrm>
          <a:custGeom>
            <a:avLst/>
            <a:gdLst/>
            <a:ahLst/>
            <a:cxnLst/>
            <a:rect r="r" b="b" t="t" l="l"/>
            <a:pathLst>
              <a:path h="5678293" w="9685788">
                <a:moveTo>
                  <a:pt x="0" y="0"/>
                </a:moveTo>
                <a:lnTo>
                  <a:pt x="9685787" y="0"/>
                </a:lnTo>
                <a:lnTo>
                  <a:pt x="9685787" y="5678293"/>
                </a:lnTo>
                <a:lnTo>
                  <a:pt x="0" y="56782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14760" y="681421"/>
            <a:ext cx="165445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GRACIAS POR SU ATENCIÓN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DAGYknnXRv0</dc:identifier>
  <dcterms:modified xsi:type="dcterms:W3CDTF">2011-08-01T06:04:30Z</dcterms:modified>
  <cp:revision>1</cp:revision>
  <dc:title>Grey minimalist business project presentation </dc:title>
</cp:coreProperties>
</file>