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notesSlides/notesSlide1.xml" ContentType="application/vnd.openxmlformats-officedocument.presentationml.notesSlide+xml"/>
  <Override PartName="/ppt/tags/tag18.xml" ContentType="application/vnd.openxmlformats-officedocument.presentationml.tags+xml"/>
  <Override PartName="/ppt/notesSlides/notesSlide2.xml" ContentType="application/vnd.openxmlformats-officedocument.presentationml.notesSlide+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notesSlides/notesSlide5.xml" ContentType="application/vnd.openxmlformats-officedocument.presentationml.notesSlide+xml"/>
  <Override PartName="/ppt/tags/tag22.xml" ContentType="application/vnd.openxmlformats-officedocument.presentationml.tags+xml"/>
  <Override PartName="/ppt/notesSlides/notesSlide6.xml" ContentType="application/vnd.openxmlformats-officedocument.presentationml.notesSlide+xml"/>
  <Override PartName="/ppt/tags/tag23.xml" ContentType="application/vnd.openxmlformats-officedocument.presentationml.tags+xml"/>
  <Override PartName="/ppt/notesSlides/notesSlide7.xml" ContentType="application/vnd.openxmlformats-officedocument.presentationml.notesSlide+xml"/>
  <Override PartName="/ppt/tags/tag24.xml" ContentType="application/vnd.openxmlformats-officedocument.presentationml.tags+xml"/>
  <Override PartName="/ppt/notesSlides/notesSlide8.xml" ContentType="application/vnd.openxmlformats-officedocument.presentationml.notesSlide+xml"/>
  <Override PartName="/ppt/tags/tag25.xml" ContentType="application/vnd.openxmlformats-officedocument.presentationml.tags+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handoutMasterIdLst>
    <p:handoutMasterId r:id="rId12"/>
  </p:handoutMasterIdLst>
  <p:sldIdLst>
    <p:sldId id="256" r:id="rId2"/>
    <p:sldId id="266" r:id="rId3"/>
    <p:sldId id="269" r:id="rId4"/>
    <p:sldId id="270" r:id="rId5"/>
    <p:sldId id="271" r:id="rId6"/>
    <p:sldId id="268" r:id="rId7"/>
    <p:sldId id="259" r:id="rId8"/>
    <p:sldId id="265" r:id="rId9"/>
    <p:sldId id="267"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98">
          <p15:clr>
            <a:srgbClr val="A4A3A4"/>
          </p15:clr>
        </p15:guide>
        <p15:guide id="2" pos="3839">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启成" initials="张启成" lastIdx="1" clrIdx="0"/>
  <p:cmAuthor id="2" name="WJZ" initials="W" lastIdx="1" clrIdx="1"/>
  <p:cmAuthor id="3" name="雅新 李" initials="雅李" lastIdx="1" clrIdx="2">
    <p:extLst>
      <p:ext uri="{19B8F6BF-5375-455C-9EA6-DF929625EA0E}">
        <p15:presenceInfo xmlns:p15="http://schemas.microsoft.com/office/powerpoint/2012/main" userId="5cd60c458a90414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528B"/>
    <a:srgbClr val="FFFFFF"/>
    <a:srgbClr val="376BB1"/>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218" autoAdjust="0"/>
    <p:restoredTop sz="94660"/>
  </p:normalViewPr>
  <p:slideViewPr>
    <p:cSldViewPr snapToGrid="0">
      <p:cViewPr>
        <p:scale>
          <a:sx n="85" d="100"/>
          <a:sy n="85" d="100"/>
        </p:scale>
        <p:origin x="254" y="48"/>
      </p:cViewPr>
      <p:guideLst>
        <p:guide orient="horz" pos="2298"/>
        <p:guide pos="3839"/>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微软雅黑" panose="020B0503020204020204" charset="-122"/>
              <a:ea typeface="微软雅黑" panose="020B050302020402020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微软雅黑" panose="020B0503020204020204" charset="-122"/>
                <a:ea typeface="微软雅黑" panose="020B0503020204020204" charset="-122"/>
              </a:rPr>
              <a:t>2024/4/16</a:t>
            </a:fld>
            <a:endParaRPr lang="zh-CN" altLang="en-US">
              <a:latin typeface="微软雅黑" panose="020B0503020204020204" charset="-122"/>
              <a:ea typeface="微软雅黑" panose="020B050302020402020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微软雅黑" panose="020B0503020204020204" charset="-122"/>
              <a:ea typeface="微软雅黑" panose="020B050302020402020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微软雅黑" panose="020B0503020204020204" charset="-122"/>
                <a:ea typeface="微软雅黑" panose="020B0503020204020204" charset="-122"/>
              </a:rPr>
              <a:t>‹#›</a:t>
            </a:fld>
            <a:endParaRPr lang="zh-CN" altLang="en-US">
              <a:latin typeface="微软雅黑" panose="020B0503020204020204" charset="-122"/>
              <a:ea typeface="微软雅黑" panose="020B0503020204020204"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charset="-122"/>
                <a:ea typeface="微软雅黑" panose="020B0503020204020204"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charset="-122"/>
                <a:ea typeface="微软雅黑" panose="020B0503020204020204" charset="-122"/>
              </a:defRPr>
            </a:lvl1pPr>
          </a:lstStyle>
          <a:p>
            <a:fld id="{1AC49D05-6128-4D0D-A32A-06A5E73B386C}" type="datetimeFigureOut">
              <a:rPr lang="zh-CN" altLang="en-US" smtClean="0"/>
              <a:t>2024/4/16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charset="-122"/>
                <a:ea typeface="微软雅黑" panose="020B0503020204020204"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charset="-122"/>
                <a:ea typeface="微软雅黑" panose="020B0503020204020204" charset="-122"/>
              </a:defRPr>
            </a:lvl1pPr>
          </a:lstStyle>
          <a:p>
            <a:fld id="{5849F42C-2DAE-424C-A4B8-3140182C3E9F}"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微软雅黑" panose="020B0503020204020204" charset="-122"/>
        <a:ea typeface="微软雅黑" panose="020B0503020204020204" charset="-122"/>
        <a:cs typeface="+mn-cs"/>
      </a:defRPr>
    </a:lvl1pPr>
    <a:lvl2pPr marL="4572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2pPr>
    <a:lvl3pPr marL="9144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3pPr>
    <a:lvl4pPr marL="13716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4pPr>
    <a:lvl5pPr marL="1828800" algn="l" defTabSz="914400" rtl="0" eaLnBrk="1" latinLnBrk="0" hangingPunct="1">
      <a:defRPr sz="1200" kern="1200">
        <a:solidFill>
          <a:schemeClr val="tx1"/>
        </a:solidFill>
        <a:latin typeface="微软雅黑" panose="020B0503020204020204" charset="-122"/>
        <a:ea typeface="微软雅黑" panose="020B050302020402020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各位老师好，我是来自 ，论文题目是，</a:t>
            </a:r>
            <a:endParaRPr lang="zh-CN" altLang="en-US"/>
          </a:p>
        </p:txBody>
      </p:sp>
      <p:sp>
        <p:nvSpPr>
          <p:cNvPr id="4" name="灯片编号占位符 3"/>
          <p:cNvSpPr>
            <a:spLocks noGrp="1"/>
          </p:cNvSpPr>
          <p:nvPr>
            <p:ph type="sldNum" sz="quarter" idx="10"/>
          </p:nvPr>
        </p:nvSpPr>
        <p:spPr/>
        <p:txBody>
          <a:bodyPr/>
          <a:lstStyle/>
          <a:p>
            <a:fld id="{85D0DACE-38E0-42D2-9336-2B707D34BC6D}"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2</a:t>
            </a:fld>
            <a:endParaRPr lang="zh-CN" altLang="en-US"/>
          </a:p>
        </p:txBody>
      </p:sp>
    </p:spTree>
    <p:extLst>
      <p:ext uri="{BB962C8B-B14F-4D97-AF65-F5344CB8AC3E}">
        <p14:creationId xmlns:p14="http://schemas.microsoft.com/office/powerpoint/2010/main" val="38364709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3</a:t>
            </a:fld>
            <a:endParaRPr lang="zh-CN" altLang="en-US"/>
          </a:p>
        </p:txBody>
      </p:sp>
    </p:spTree>
    <p:extLst>
      <p:ext uri="{BB962C8B-B14F-4D97-AF65-F5344CB8AC3E}">
        <p14:creationId xmlns:p14="http://schemas.microsoft.com/office/powerpoint/2010/main" val="1605048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4</a:t>
            </a:fld>
            <a:endParaRPr lang="zh-CN" altLang="en-US"/>
          </a:p>
        </p:txBody>
      </p:sp>
    </p:spTree>
    <p:extLst>
      <p:ext uri="{BB962C8B-B14F-4D97-AF65-F5344CB8AC3E}">
        <p14:creationId xmlns:p14="http://schemas.microsoft.com/office/powerpoint/2010/main" val="3629825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5</a:t>
            </a:fld>
            <a:endParaRPr lang="zh-CN" altLang="en-US"/>
          </a:p>
        </p:txBody>
      </p:sp>
    </p:spTree>
    <p:extLst>
      <p:ext uri="{BB962C8B-B14F-4D97-AF65-F5344CB8AC3E}">
        <p14:creationId xmlns:p14="http://schemas.microsoft.com/office/powerpoint/2010/main" val="1887458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6</a:t>
            </a:fld>
            <a:endParaRPr lang="zh-CN" altLang="en-US"/>
          </a:p>
        </p:txBody>
      </p:sp>
    </p:spTree>
    <p:extLst>
      <p:ext uri="{BB962C8B-B14F-4D97-AF65-F5344CB8AC3E}">
        <p14:creationId xmlns:p14="http://schemas.microsoft.com/office/powerpoint/2010/main" val="41692080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7</a:t>
            </a:fld>
            <a:endParaRPr lang="zh-CN" altLang="en-US"/>
          </a:p>
        </p:txBody>
      </p:sp>
    </p:spTree>
    <p:extLst>
      <p:ext uri="{BB962C8B-B14F-4D97-AF65-F5344CB8AC3E}">
        <p14:creationId xmlns:p14="http://schemas.microsoft.com/office/powerpoint/2010/main" val="2785084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8</a:t>
            </a:fld>
            <a:endParaRPr lang="zh-CN" altLang="en-US"/>
          </a:p>
        </p:txBody>
      </p:sp>
    </p:spTree>
    <p:extLst>
      <p:ext uri="{BB962C8B-B14F-4D97-AF65-F5344CB8AC3E}">
        <p14:creationId xmlns:p14="http://schemas.microsoft.com/office/powerpoint/2010/main" val="14153912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849F42C-2DAE-424C-A4B8-3140182C3E9F}" type="slidenum">
              <a:rPr lang="zh-CN" altLang="en-US" smtClean="0"/>
              <a:t>9</a:t>
            </a:fld>
            <a:endParaRPr lang="zh-CN" altLang="en-US"/>
          </a:p>
        </p:txBody>
      </p:sp>
    </p:spTree>
    <p:extLst>
      <p:ext uri="{BB962C8B-B14F-4D97-AF65-F5344CB8AC3E}">
        <p14:creationId xmlns:p14="http://schemas.microsoft.com/office/powerpoint/2010/main" val="417885005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669882" y="2588281"/>
            <a:ext cx="10852237" cy="899167"/>
          </a:xfrm>
        </p:spPr>
        <p:txBody>
          <a:bodyPr lIns="101600" tIns="38100" rIns="25400" bIns="38100" anchor="t" anchorCtr="0">
            <a:noAutofit/>
          </a:bodyPr>
          <a:lstStyle>
            <a:lvl1pPr algn="ctr">
              <a:defRPr sz="5400" b="0" spc="600">
                <a:effectLst>
                  <a:outerShdw blurRad="38100" dist="38100" dir="2700000" algn="tl">
                    <a:srgbClr val="000000">
                      <a:alpha val="43137"/>
                    </a:srgbClr>
                  </a:outerShdw>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669882" y="3566160"/>
            <a:ext cx="10852237" cy="950984"/>
          </a:xfrm>
        </p:spPr>
        <p:txBody>
          <a:bodyPr lIns="101600" tIns="38100" rIns="76200" bIns="3810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69882" y="432000"/>
            <a:ext cx="10852237" cy="64800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2800" b="1" i="0" u="none" strike="noStrike" kern="1200" cap="none" spc="200" normalizeH="0" baseline="0" noProof="1" dirty="0">
                <a:solidFill>
                  <a:schemeClr val="tx1"/>
                </a:solidFill>
                <a:uFillTx/>
                <a:latin typeface="+mj-lt"/>
                <a:ea typeface="+mj-ea"/>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69882" y="1296000"/>
            <a:ext cx="10852237" cy="5041355"/>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9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8" name="Freeform 11"/>
          <p:cNvSpPr>
            <a:spLocks noEditPoints="1"/>
          </p:cNvSpPr>
          <p:nvPr userDrawn="1"/>
        </p:nvSpPr>
        <p:spPr bwMode="auto">
          <a:xfrm>
            <a:off x="7471129" y="-2172714"/>
            <a:ext cx="6663971" cy="6636436"/>
          </a:xfrm>
          <a:custGeom>
            <a:avLst/>
            <a:gdLst>
              <a:gd name="T0" fmla="*/ 263 w 379"/>
              <a:gd name="T1" fmla="*/ 288 h 379"/>
              <a:gd name="T2" fmla="*/ 252 w 379"/>
              <a:gd name="T3" fmla="*/ 296 h 379"/>
              <a:gd name="T4" fmla="*/ 257 w 379"/>
              <a:gd name="T5" fmla="*/ 298 h 379"/>
              <a:gd name="T6" fmla="*/ 262 w 379"/>
              <a:gd name="T7" fmla="*/ 295 h 379"/>
              <a:gd name="T8" fmla="*/ 266 w 379"/>
              <a:gd name="T9" fmla="*/ 300 h 379"/>
              <a:gd name="T10" fmla="*/ 268 w 379"/>
              <a:gd name="T11" fmla="*/ 317 h 379"/>
              <a:gd name="T12" fmla="*/ 274 w 379"/>
              <a:gd name="T13" fmla="*/ 302 h 379"/>
              <a:gd name="T14" fmla="*/ 258 w 379"/>
              <a:gd name="T15" fmla="*/ 306 h 379"/>
              <a:gd name="T16" fmla="*/ 254 w 379"/>
              <a:gd name="T17" fmla="*/ 282 h 379"/>
              <a:gd name="T18" fmla="*/ 229 w 379"/>
              <a:gd name="T19" fmla="*/ 326 h 379"/>
              <a:gd name="T20" fmla="*/ 221 w 379"/>
              <a:gd name="T21" fmla="*/ 317 h 379"/>
              <a:gd name="T22" fmla="*/ 211 w 379"/>
              <a:gd name="T23" fmla="*/ 305 h 379"/>
              <a:gd name="T24" fmla="*/ 175 w 379"/>
              <a:gd name="T25" fmla="*/ 308 h 379"/>
              <a:gd name="T26" fmla="*/ 160 w 379"/>
              <a:gd name="T27" fmla="*/ 325 h 379"/>
              <a:gd name="T28" fmla="*/ 177 w 379"/>
              <a:gd name="T29" fmla="*/ 328 h 379"/>
              <a:gd name="T30" fmla="*/ 166 w 379"/>
              <a:gd name="T31" fmla="*/ 319 h 379"/>
              <a:gd name="T32" fmla="*/ 170 w 379"/>
              <a:gd name="T33" fmla="*/ 300 h 379"/>
              <a:gd name="T34" fmla="*/ 158 w 379"/>
              <a:gd name="T35" fmla="*/ 301 h 379"/>
              <a:gd name="T36" fmla="*/ 198 w 379"/>
              <a:gd name="T37" fmla="*/ 227 h 379"/>
              <a:gd name="T38" fmla="*/ 143 w 379"/>
              <a:gd name="T39" fmla="*/ 149 h 379"/>
              <a:gd name="T40" fmla="*/ 160 w 379"/>
              <a:gd name="T41" fmla="*/ 248 h 379"/>
              <a:gd name="T42" fmla="*/ 174 w 379"/>
              <a:gd name="T43" fmla="*/ 166 h 379"/>
              <a:gd name="T44" fmla="*/ 167 w 379"/>
              <a:gd name="T45" fmla="*/ 241 h 379"/>
              <a:gd name="T46" fmla="*/ 206 w 379"/>
              <a:gd name="T47" fmla="*/ 197 h 379"/>
              <a:gd name="T48" fmla="*/ 214 w 379"/>
              <a:gd name="T49" fmla="*/ 224 h 379"/>
              <a:gd name="T50" fmla="*/ 217 w 379"/>
              <a:gd name="T51" fmla="*/ 156 h 379"/>
              <a:gd name="T52" fmla="*/ 230 w 379"/>
              <a:gd name="T53" fmla="*/ 156 h 379"/>
              <a:gd name="T54" fmla="*/ 203 w 379"/>
              <a:gd name="T55" fmla="*/ 155 h 379"/>
              <a:gd name="T56" fmla="*/ 118 w 379"/>
              <a:gd name="T57" fmla="*/ 178 h 379"/>
              <a:gd name="T58" fmla="*/ 129 w 379"/>
              <a:gd name="T59" fmla="*/ 106 h 379"/>
              <a:gd name="T60" fmla="*/ 248 w 379"/>
              <a:gd name="T61" fmla="*/ 159 h 379"/>
              <a:gd name="T62" fmla="*/ 266 w 379"/>
              <a:gd name="T63" fmla="*/ 137 h 379"/>
              <a:gd name="T64" fmla="*/ 122 w 379"/>
              <a:gd name="T65" fmla="*/ 291 h 379"/>
              <a:gd name="T66" fmla="*/ 123 w 379"/>
              <a:gd name="T67" fmla="*/ 289 h 379"/>
              <a:gd name="T68" fmla="*/ 100 w 379"/>
              <a:gd name="T69" fmla="*/ 291 h 379"/>
              <a:gd name="T70" fmla="*/ 47 w 379"/>
              <a:gd name="T71" fmla="*/ 237 h 379"/>
              <a:gd name="T72" fmla="*/ 62 w 379"/>
              <a:gd name="T73" fmla="*/ 215 h 379"/>
              <a:gd name="T74" fmla="*/ 43 w 379"/>
              <a:gd name="T75" fmla="*/ 164 h 379"/>
              <a:gd name="T76" fmla="*/ 67 w 379"/>
              <a:gd name="T77" fmla="*/ 148 h 379"/>
              <a:gd name="T78" fmla="*/ 91 w 379"/>
              <a:gd name="T79" fmla="*/ 106 h 379"/>
              <a:gd name="T80" fmla="*/ 94 w 379"/>
              <a:gd name="T81" fmla="*/ 81 h 379"/>
              <a:gd name="T82" fmla="*/ 110 w 379"/>
              <a:gd name="T83" fmla="*/ 73 h 379"/>
              <a:gd name="T84" fmla="*/ 149 w 379"/>
              <a:gd name="T85" fmla="*/ 41 h 379"/>
              <a:gd name="T86" fmla="*/ 184 w 379"/>
              <a:gd name="T87" fmla="*/ 48 h 379"/>
              <a:gd name="T88" fmla="*/ 222 w 379"/>
              <a:gd name="T89" fmla="*/ 44 h 379"/>
              <a:gd name="T90" fmla="*/ 240 w 379"/>
              <a:gd name="T91" fmla="*/ 55 h 379"/>
              <a:gd name="T92" fmla="*/ 257 w 379"/>
              <a:gd name="T93" fmla="*/ 80 h 379"/>
              <a:gd name="T94" fmla="*/ 288 w 379"/>
              <a:gd name="T95" fmla="*/ 103 h 379"/>
              <a:gd name="T96" fmla="*/ 331 w 379"/>
              <a:gd name="T97" fmla="*/ 127 h 379"/>
              <a:gd name="T98" fmla="*/ 321 w 379"/>
              <a:gd name="T99" fmla="*/ 158 h 379"/>
              <a:gd name="T100" fmla="*/ 336 w 379"/>
              <a:gd name="T101" fmla="*/ 195 h 379"/>
              <a:gd name="T102" fmla="*/ 336 w 379"/>
              <a:gd name="T103" fmla="*/ 204 h 379"/>
              <a:gd name="T104" fmla="*/ 331 w 379"/>
              <a:gd name="T105" fmla="*/ 236 h 379"/>
              <a:gd name="T106" fmla="*/ 301 w 379"/>
              <a:gd name="T107" fmla="*/ 256 h 379"/>
              <a:gd name="T108" fmla="*/ 270 w 379"/>
              <a:gd name="T109" fmla="*/ 38 h 379"/>
              <a:gd name="T110" fmla="*/ 46 w 379"/>
              <a:gd name="T111" fmla="*/ 95 h 379"/>
              <a:gd name="T112" fmla="*/ 82 w 379"/>
              <a:gd name="T113" fmla="*/ 324 h 379"/>
              <a:gd name="T114" fmla="*/ 313 w 379"/>
              <a:gd name="T115" fmla="*/ 309 h 379"/>
              <a:gd name="T116" fmla="*/ 360 w 379"/>
              <a:gd name="T117" fmla="*/ 238 h 379"/>
              <a:gd name="T118" fmla="*/ 157 w 379"/>
              <a:gd name="T119" fmla="*/ 364 h 379"/>
              <a:gd name="T120" fmla="*/ 13 w 379"/>
              <a:gd name="T121" fmla="*/ 174 h 379"/>
              <a:gd name="T122" fmla="*/ 189 w 379"/>
              <a:gd name="T123" fmla="*/ 13 h 379"/>
              <a:gd name="T124" fmla="*/ 189 w 379"/>
              <a:gd name="T125" fmla="*/ 0 h 3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79" h="379">
                <a:moveTo>
                  <a:pt x="253" y="291"/>
                </a:moveTo>
                <a:cubicBezTo>
                  <a:pt x="254" y="290"/>
                  <a:pt x="254" y="290"/>
                  <a:pt x="254" y="290"/>
                </a:cubicBezTo>
                <a:cubicBezTo>
                  <a:pt x="254" y="290"/>
                  <a:pt x="254" y="291"/>
                  <a:pt x="255" y="291"/>
                </a:cubicBezTo>
                <a:cubicBezTo>
                  <a:pt x="255" y="292"/>
                  <a:pt x="255" y="292"/>
                  <a:pt x="255" y="292"/>
                </a:cubicBezTo>
                <a:cubicBezTo>
                  <a:pt x="255" y="292"/>
                  <a:pt x="255" y="292"/>
                  <a:pt x="255" y="292"/>
                </a:cubicBezTo>
                <a:cubicBezTo>
                  <a:pt x="255" y="292"/>
                  <a:pt x="255" y="292"/>
                  <a:pt x="255" y="292"/>
                </a:cubicBezTo>
                <a:cubicBezTo>
                  <a:pt x="254" y="292"/>
                  <a:pt x="254" y="292"/>
                  <a:pt x="254" y="292"/>
                </a:cubicBezTo>
                <a:cubicBezTo>
                  <a:pt x="254" y="292"/>
                  <a:pt x="253" y="291"/>
                  <a:pt x="253" y="291"/>
                </a:cubicBezTo>
                <a:cubicBezTo>
                  <a:pt x="253" y="291"/>
                  <a:pt x="253" y="291"/>
                  <a:pt x="253" y="291"/>
                </a:cubicBezTo>
                <a:moveTo>
                  <a:pt x="259" y="286"/>
                </a:moveTo>
                <a:cubicBezTo>
                  <a:pt x="259" y="286"/>
                  <a:pt x="259" y="286"/>
                  <a:pt x="259" y="286"/>
                </a:cubicBezTo>
                <a:cubicBezTo>
                  <a:pt x="259" y="284"/>
                  <a:pt x="262" y="281"/>
                  <a:pt x="263" y="280"/>
                </a:cubicBezTo>
                <a:cubicBezTo>
                  <a:pt x="264" y="279"/>
                  <a:pt x="264" y="279"/>
                  <a:pt x="264" y="279"/>
                </a:cubicBezTo>
                <a:cubicBezTo>
                  <a:pt x="264" y="279"/>
                  <a:pt x="264" y="279"/>
                  <a:pt x="264" y="279"/>
                </a:cubicBezTo>
                <a:cubicBezTo>
                  <a:pt x="265" y="280"/>
                  <a:pt x="265" y="280"/>
                  <a:pt x="265" y="280"/>
                </a:cubicBezTo>
                <a:cubicBezTo>
                  <a:pt x="265" y="280"/>
                  <a:pt x="265" y="281"/>
                  <a:pt x="265" y="281"/>
                </a:cubicBezTo>
                <a:cubicBezTo>
                  <a:pt x="265" y="282"/>
                  <a:pt x="265" y="283"/>
                  <a:pt x="265" y="284"/>
                </a:cubicBezTo>
                <a:cubicBezTo>
                  <a:pt x="265" y="284"/>
                  <a:pt x="265" y="284"/>
                  <a:pt x="265" y="284"/>
                </a:cubicBezTo>
                <a:cubicBezTo>
                  <a:pt x="265" y="284"/>
                  <a:pt x="265" y="284"/>
                  <a:pt x="265" y="284"/>
                </a:cubicBezTo>
                <a:cubicBezTo>
                  <a:pt x="265" y="285"/>
                  <a:pt x="266" y="289"/>
                  <a:pt x="264" y="289"/>
                </a:cubicBezTo>
                <a:cubicBezTo>
                  <a:pt x="264" y="290"/>
                  <a:pt x="264" y="290"/>
                  <a:pt x="264" y="290"/>
                </a:cubicBezTo>
                <a:cubicBezTo>
                  <a:pt x="264" y="289"/>
                  <a:pt x="263" y="289"/>
                  <a:pt x="263" y="288"/>
                </a:cubicBezTo>
                <a:cubicBezTo>
                  <a:pt x="263" y="288"/>
                  <a:pt x="263" y="288"/>
                  <a:pt x="263" y="288"/>
                </a:cubicBezTo>
                <a:cubicBezTo>
                  <a:pt x="263" y="288"/>
                  <a:pt x="263" y="288"/>
                  <a:pt x="263" y="288"/>
                </a:cubicBezTo>
                <a:cubicBezTo>
                  <a:pt x="262" y="288"/>
                  <a:pt x="262" y="288"/>
                  <a:pt x="262" y="288"/>
                </a:cubicBezTo>
                <a:cubicBezTo>
                  <a:pt x="261" y="288"/>
                  <a:pt x="261" y="288"/>
                  <a:pt x="260" y="288"/>
                </a:cubicBezTo>
                <a:cubicBezTo>
                  <a:pt x="260" y="287"/>
                  <a:pt x="260" y="287"/>
                  <a:pt x="259" y="287"/>
                </a:cubicBezTo>
                <a:cubicBezTo>
                  <a:pt x="259" y="287"/>
                  <a:pt x="259" y="287"/>
                  <a:pt x="259" y="287"/>
                </a:cubicBezTo>
                <a:cubicBezTo>
                  <a:pt x="259" y="287"/>
                  <a:pt x="259" y="287"/>
                  <a:pt x="259" y="287"/>
                </a:cubicBezTo>
                <a:cubicBezTo>
                  <a:pt x="259" y="287"/>
                  <a:pt x="259" y="287"/>
                  <a:pt x="259" y="287"/>
                </a:cubicBezTo>
                <a:cubicBezTo>
                  <a:pt x="259" y="287"/>
                  <a:pt x="259" y="287"/>
                  <a:pt x="259" y="287"/>
                </a:cubicBezTo>
                <a:cubicBezTo>
                  <a:pt x="259" y="286"/>
                  <a:pt x="259" y="286"/>
                  <a:pt x="259" y="286"/>
                </a:cubicBezTo>
                <a:close/>
                <a:moveTo>
                  <a:pt x="261" y="291"/>
                </a:moveTo>
                <a:cubicBezTo>
                  <a:pt x="261" y="291"/>
                  <a:pt x="261" y="291"/>
                  <a:pt x="261" y="291"/>
                </a:cubicBezTo>
                <a:cubicBezTo>
                  <a:pt x="262" y="291"/>
                  <a:pt x="262" y="291"/>
                  <a:pt x="262" y="291"/>
                </a:cubicBezTo>
                <a:cubicBezTo>
                  <a:pt x="262" y="291"/>
                  <a:pt x="262" y="291"/>
                  <a:pt x="262" y="291"/>
                </a:cubicBezTo>
                <a:cubicBezTo>
                  <a:pt x="262" y="291"/>
                  <a:pt x="262" y="291"/>
                  <a:pt x="262" y="291"/>
                </a:cubicBezTo>
                <a:cubicBezTo>
                  <a:pt x="262" y="292"/>
                  <a:pt x="262" y="292"/>
                  <a:pt x="262" y="292"/>
                </a:cubicBezTo>
                <a:cubicBezTo>
                  <a:pt x="261" y="292"/>
                  <a:pt x="261" y="292"/>
                  <a:pt x="261" y="292"/>
                </a:cubicBezTo>
                <a:cubicBezTo>
                  <a:pt x="261" y="292"/>
                  <a:pt x="261" y="291"/>
                  <a:pt x="261" y="291"/>
                </a:cubicBezTo>
                <a:moveTo>
                  <a:pt x="244" y="288"/>
                </a:moveTo>
                <a:cubicBezTo>
                  <a:pt x="244" y="288"/>
                  <a:pt x="244" y="288"/>
                  <a:pt x="244" y="288"/>
                </a:cubicBezTo>
                <a:cubicBezTo>
                  <a:pt x="244" y="288"/>
                  <a:pt x="244" y="288"/>
                  <a:pt x="244" y="288"/>
                </a:cubicBezTo>
                <a:cubicBezTo>
                  <a:pt x="245" y="289"/>
                  <a:pt x="246" y="289"/>
                  <a:pt x="246" y="290"/>
                </a:cubicBezTo>
                <a:cubicBezTo>
                  <a:pt x="248" y="291"/>
                  <a:pt x="250" y="292"/>
                  <a:pt x="251" y="294"/>
                </a:cubicBezTo>
                <a:cubicBezTo>
                  <a:pt x="251" y="294"/>
                  <a:pt x="251" y="294"/>
                  <a:pt x="251" y="294"/>
                </a:cubicBezTo>
                <a:cubicBezTo>
                  <a:pt x="251" y="295"/>
                  <a:pt x="251" y="295"/>
                  <a:pt x="251" y="295"/>
                </a:cubicBezTo>
                <a:cubicBezTo>
                  <a:pt x="252" y="295"/>
                  <a:pt x="252" y="296"/>
                  <a:pt x="252" y="296"/>
                </a:cubicBezTo>
                <a:cubicBezTo>
                  <a:pt x="252" y="296"/>
                  <a:pt x="252" y="296"/>
                  <a:pt x="252" y="296"/>
                </a:cubicBezTo>
                <a:cubicBezTo>
                  <a:pt x="252" y="296"/>
                  <a:pt x="252" y="296"/>
                  <a:pt x="252" y="296"/>
                </a:cubicBezTo>
                <a:cubicBezTo>
                  <a:pt x="250" y="296"/>
                  <a:pt x="249" y="295"/>
                  <a:pt x="247" y="296"/>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7"/>
                  <a:pt x="246" y="297"/>
                  <a:pt x="246" y="297"/>
                </a:cubicBezTo>
                <a:cubicBezTo>
                  <a:pt x="246" y="298"/>
                  <a:pt x="246" y="298"/>
                  <a:pt x="246" y="298"/>
                </a:cubicBezTo>
                <a:cubicBezTo>
                  <a:pt x="247" y="298"/>
                  <a:pt x="250" y="299"/>
                  <a:pt x="251" y="301"/>
                </a:cubicBezTo>
                <a:cubicBezTo>
                  <a:pt x="251" y="301"/>
                  <a:pt x="251" y="301"/>
                  <a:pt x="252" y="302"/>
                </a:cubicBezTo>
                <a:cubicBezTo>
                  <a:pt x="252" y="302"/>
                  <a:pt x="252" y="302"/>
                  <a:pt x="252" y="303"/>
                </a:cubicBezTo>
                <a:cubicBezTo>
                  <a:pt x="252" y="303"/>
                  <a:pt x="252" y="303"/>
                  <a:pt x="252" y="303"/>
                </a:cubicBezTo>
                <a:cubicBezTo>
                  <a:pt x="252" y="303"/>
                  <a:pt x="252" y="303"/>
                  <a:pt x="252" y="303"/>
                </a:cubicBezTo>
                <a:cubicBezTo>
                  <a:pt x="253" y="303"/>
                  <a:pt x="254" y="303"/>
                  <a:pt x="254" y="303"/>
                </a:cubicBezTo>
                <a:cubicBezTo>
                  <a:pt x="254" y="303"/>
                  <a:pt x="254" y="303"/>
                  <a:pt x="254" y="303"/>
                </a:cubicBezTo>
                <a:cubicBezTo>
                  <a:pt x="255" y="303"/>
                  <a:pt x="255" y="303"/>
                  <a:pt x="255" y="303"/>
                </a:cubicBezTo>
                <a:cubicBezTo>
                  <a:pt x="255" y="303"/>
                  <a:pt x="255" y="302"/>
                  <a:pt x="255" y="302"/>
                </a:cubicBezTo>
                <a:cubicBezTo>
                  <a:pt x="254" y="301"/>
                  <a:pt x="254" y="299"/>
                  <a:pt x="255" y="298"/>
                </a:cubicBezTo>
                <a:cubicBezTo>
                  <a:pt x="255" y="298"/>
                  <a:pt x="256" y="298"/>
                  <a:pt x="256" y="298"/>
                </a:cubicBezTo>
                <a:cubicBezTo>
                  <a:pt x="257" y="298"/>
                  <a:pt x="257" y="298"/>
                  <a:pt x="257" y="298"/>
                </a:cubicBezTo>
                <a:cubicBezTo>
                  <a:pt x="257" y="298"/>
                  <a:pt x="257" y="298"/>
                  <a:pt x="257" y="298"/>
                </a:cubicBezTo>
                <a:cubicBezTo>
                  <a:pt x="257" y="298"/>
                  <a:pt x="257" y="298"/>
                  <a:pt x="257" y="298"/>
                </a:cubicBezTo>
                <a:cubicBezTo>
                  <a:pt x="257" y="297"/>
                  <a:pt x="257" y="297"/>
                  <a:pt x="257" y="297"/>
                </a:cubicBezTo>
                <a:cubicBezTo>
                  <a:pt x="257" y="297"/>
                  <a:pt x="257" y="297"/>
                  <a:pt x="257" y="297"/>
                </a:cubicBezTo>
                <a:cubicBezTo>
                  <a:pt x="257" y="297"/>
                  <a:pt x="257" y="296"/>
                  <a:pt x="257" y="296"/>
                </a:cubicBezTo>
                <a:cubicBezTo>
                  <a:pt x="257" y="296"/>
                  <a:pt x="257" y="296"/>
                  <a:pt x="257" y="296"/>
                </a:cubicBezTo>
                <a:cubicBezTo>
                  <a:pt x="257" y="296"/>
                  <a:pt x="257" y="296"/>
                  <a:pt x="257" y="296"/>
                </a:cubicBezTo>
                <a:cubicBezTo>
                  <a:pt x="257" y="296"/>
                  <a:pt x="257" y="295"/>
                  <a:pt x="256" y="295"/>
                </a:cubicBezTo>
                <a:cubicBezTo>
                  <a:pt x="257" y="294"/>
                  <a:pt x="257" y="294"/>
                  <a:pt x="257" y="294"/>
                </a:cubicBezTo>
                <a:cubicBezTo>
                  <a:pt x="258" y="291"/>
                  <a:pt x="258" y="291"/>
                  <a:pt x="258" y="291"/>
                </a:cubicBezTo>
                <a:cubicBezTo>
                  <a:pt x="258" y="291"/>
                  <a:pt x="258" y="291"/>
                  <a:pt x="258" y="291"/>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9" y="292"/>
                  <a:pt x="259" y="292"/>
                  <a:pt x="259" y="292"/>
                </a:cubicBezTo>
                <a:cubicBezTo>
                  <a:pt x="258" y="293"/>
                  <a:pt x="258" y="293"/>
                  <a:pt x="258" y="293"/>
                </a:cubicBezTo>
                <a:cubicBezTo>
                  <a:pt x="258" y="293"/>
                  <a:pt x="258" y="293"/>
                  <a:pt x="258" y="293"/>
                </a:cubicBezTo>
                <a:cubicBezTo>
                  <a:pt x="258" y="293"/>
                  <a:pt x="258" y="293"/>
                  <a:pt x="258" y="293"/>
                </a:cubicBezTo>
                <a:cubicBezTo>
                  <a:pt x="258" y="293"/>
                  <a:pt x="258" y="293"/>
                  <a:pt x="258" y="293"/>
                </a:cubicBezTo>
                <a:cubicBezTo>
                  <a:pt x="259" y="293"/>
                  <a:pt x="259" y="293"/>
                  <a:pt x="259" y="293"/>
                </a:cubicBezTo>
                <a:cubicBezTo>
                  <a:pt x="259" y="293"/>
                  <a:pt x="259" y="293"/>
                  <a:pt x="259" y="293"/>
                </a:cubicBezTo>
                <a:cubicBezTo>
                  <a:pt x="260" y="293"/>
                  <a:pt x="260" y="294"/>
                  <a:pt x="260" y="294"/>
                </a:cubicBezTo>
                <a:cubicBezTo>
                  <a:pt x="260" y="294"/>
                  <a:pt x="260" y="294"/>
                  <a:pt x="260" y="294"/>
                </a:cubicBezTo>
                <a:cubicBezTo>
                  <a:pt x="260" y="294"/>
                  <a:pt x="260" y="294"/>
                  <a:pt x="260" y="294"/>
                </a:cubicBezTo>
                <a:cubicBezTo>
                  <a:pt x="261" y="294"/>
                  <a:pt x="262" y="295"/>
                  <a:pt x="262" y="295"/>
                </a:cubicBezTo>
                <a:cubicBezTo>
                  <a:pt x="261" y="295"/>
                  <a:pt x="261" y="295"/>
                  <a:pt x="261" y="295"/>
                </a:cubicBezTo>
                <a:cubicBezTo>
                  <a:pt x="261" y="295"/>
                  <a:pt x="261" y="295"/>
                  <a:pt x="261" y="295"/>
                </a:cubicBezTo>
                <a:cubicBezTo>
                  <a:pt x="261" y="295"/>
                  <a:pt x="261" y="295"/>
                  <a:pt x="261" y="295"/>
                </a:cubicBezTo>
                <a:cubicBezTo>
                  <a:pt x="261" y="296"/>
                  <a:pt x="260" y="297"/>
                  <a:pt x="260" y="299"/>
                </a:cubicBezTo>
                <a:cubicBezTo>
                  <a:pt x="259" y="299"/>
                  <a:pt x="259" y="299"/>
                  <a:pt x="259" y="299"/>
                </a:cubicBezTo>
                <a:cubicBezTo>
                  <a:pt x="259" y="299"/>
                  <a:pt x="259" y="299"/>
                  <a:pt x="259" y="299"/>
                </a:cubicBezTo>
                <a:cubicBezTo>
                  <a:pt x="259" y="299"/>
                  <a:pt x="259" y="299"/>
                  <a:pt x="259" y="299"/>
                </a:cubicBezTo>
                <a:cubicBezTo>
                  <a:pt x="257" y="303"/>
                  <a:pt x="256" y="306"/>
                  <a:pt x="254" y="309"/>
                </a:cubicBezTo>
                <a:cubicBezTo>
                  <a:pt x="253" y="310"/>
                  <a:pt x="251" y="312"/>
                  <a:pt x="252" y="314"/>
                </a:cubicBezTo>
                <a:cubicBezTo>
                  <a:pt x="252" y="314"/>
                  <a:pt x="252" y="314"/>
                  <a:pt x="252" y="314"/>
                </a:cubicBezTo>
                <a:cubicBezTo>
                  <a:pt x="252" y="314"/>
                  <a:pt x="252" y="314"/>
                  <a:pt x="252" y="314"/>
                </a:cubicBezTo>
                <a:cubicBezTo>
                  <a:pt x="252" y="314"/>
                  <a:pt x="252" y="314"/>
                  <a:pt x="252" y="314"/>
                </a:cubicBezTo>
                <a:cubicBezTo>
                  <a:pt x="253" y="315"/>
                  <a:pt x="254" y="315"/>
                  <a:pt x="255" y="315"/>
                </a:cubicBezTo>
                <a:cubicBezTo>
                  <a:pt x="256" y="315"/>
                  <a:pt x="256" y="314"/>
                  <a:pt x="257" y="315"/>
                </a:cubicBezTo>
                <a:cubicBezTo>
                  <a:pt x="257" y="315"/>
                  <a:pt x="257" y="315"/>
                  <a:pt x="257" y="315"/>
                </a:cubicBezTo>
                <a:cubicBezTo>
                  <a:pt x="257" y="315"/>
                  <a:pt x="257" y="315"/>
                  <a:pt x="257" y="315"/>
                </a:cubicBezTo>
                <a:cubicBezTo>
                  <a:pt x="258" y="313"/>
                  <a:pt x="258" y="312"/>
                  <a:pt x="258" y="311"/>
                </a:cubicBezTo>
                <a:cubicBezTo>
                  <a:pt x="259" y="308"/>
                  <a:pt x="261" y="305"/>
                  <a:pt x="262" y="302"/>
                </a:cubicBezTo>
                <a:cubicBezTo>
                  <a:pt x="263" y="302"/>
                  <a:pt x="263" y="301"/>
                  <a:pt x="264" y="301"/>
                </a:cubicBezTo>
                <a:cubicBezTo>
                  <a:pt x="264" y="300"/>
                  <a:pt x="265" y="298"/>
                  <a:pt x="266" y="297"/>
                </a:cubicBezTo>
                <a:cubicBezTo>
                  <a:pt x="267" y="297"/>
                  <a:pt x="267" y="297"/>
                  <a:pt x="267" y="297"/>
                </a:cubicBezTo>
                <a:cubicBezTo>
                  <a:pt x="267" y="297"/>
                  <a:pt x="267" y="297"/>
                  <a:pt x="267" y="297"/>
                </a:cubicBezTo>
                <a:cubicBezTo>
                  <a:pt x="267" y="298"/>
                  <a:pt x="267" y="298"/>
                  <a:pt x="267" y="298"/>
                </a:cubicBezTo>
                <a:cubicBezTo>
                  <a:pt x="267" y="299"/>
                  <a:pt x="267" y="299"/>
                  <a:pt x="266" y="300"/>
                </a:cubicBezTo>
                <a:cubicBezTo>
                  <a:pt x="266" y="301"/>
                  <a:pt x="266" y="303"/>
                  <a:pt x="265" y="304"/>
                </a:cubicBezTo>
                <a:cubicBezTo>
                  <a:pt x="265" y="304"/>
                  <a:pt x="265" y="305"/>
                  <a:pt x="265" y="306"/>
                </a:cubicBezTo>
                <a:cubicBezTo>
                  <a:pt x="265" y="306"/>
                  <a:pt x="265" y="306"/>
                  <a:pt x="265" y="306"/>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7"/>
                  <a:pt x="265" y="307"/>
                  <a:pt x="265" y="307"/>
                </a:cubicBezTo>
                <a:cubicBezTo>
                  <a:pt x="265" y="308"/>
                  <a:pt x="264" y="309"/>
                  <a:pt x="264" y="309"/>
                </a:cubicBezTo>
                <a:cubicBezTo>
                  <a:pt x="263" y="310"/>
                  <a:pt x="263" y="311"/>
                  <a:pt x="262" y="312"/>
                </a:cubicBezTo>
                <a:cubicBezTo>
                  <a:pt x="261" y="314"/>
                  <a:pt x="258" y="315"/>
                  <a:pt x="258" y="317"/>
                </a:cubicBezTo>
                <a:cubicBezTo>
                  <a:pt x="258" y="318"/>
                  <a:pt x="258" y="318"/>
                  <a:pt x="258" y="318"/>
                </a:cubicBezTo>
                <a:cubicBezTo>
                  <a:pt x="258" y="318"/>
                  <a:pt x="258" y="318"/>
                  <a:pt x="258" y="318"/>
                </a:cubicBezTo>
                <a:cubicBezTo>
                  <a:pt x="258" y="318"/>
                  <a:pt x="259" y="318"/>
                  <a:pt x="261" y="318"/>
                </a:cubicBezTo>
                <a:cubicBezTo>
                  <a:pt x="262" y="318"/>
                  <a:pt x="263" y="318"/>
                  <a:pt x="264" y="318"/>
                </a:cubicBezTo>
                <a:cubicBezTo>
                  <a:pt x="264" y="318"/>
                  <a:pt x="264" y="318"/>
                  <a:pt x="264" y="318"/>
                </a:cubicBezTo>
                <a:cubicBezTo>
                  <a:pt x="265" y="317"/>
                  <a:pt x="265" y="316"/>
                  <a:pt x="265" y="315"/>
                </a:cubicBezTo>
                <a:cubicBezTo>
                  <a:pt x="266" y="314"/>
                  <a:pt x="267" y="312"/>
                  <a:pt x="268" y="310"/>
                </a:cubicBezTo>
                <a:cubicBezTo>
                  <a:pt x="268" y="310"/>
                  <a:pt x="268" y="310"/>
                  <a:pt x="268" y="310"/>
                </a:cubicBezTo>
                <a:cubicBezTo>
                  <a:pt x="269" y="310"/>
                  <a:pt x="269" y="311"/>
                  <a:pt x="269" y="311"/>
                </a:cubicBezTo>
                <a:cubicBezTo>
                  <a:pt x="270" y="312"/>
                  <a:pt x="270" y="312"/>
                  <a:pt x="270" y="312"/>
                </a:cubicBezTo>
                <a:cubicBezTo>
                  <a:pt x="271" y="313"/>
                  <a:pt x="271" y="314"/>
                  <a:pt x="270" y="314"/>
                </a:cubicBezTo>
                <a:cubicBezTo>
                  <a:pt x="270" y="315"/>
                  <a:pt x="269" y="316"/>
                  <a:pt x="268" y="317"/>
                </a:cubicBezTo>
                <a:cubicBezTo>
                  <a:pt x="268" y="317"/>
                  <a:pt x="268" y="317"/>
                  <a:pt x="268" y="317"/>
                </a:cubicBezTo>
                <a:cubicBezTo>
                  <a:pt x="267" y="318"/>
                  <a:pt x="267" y="318"/>
                  <a:pt x="266" y="318"/>
                </a:cubicBezTo>
                <a:cubicBezTo>
                  <a:pt x="265" y="319"/>
                  <a:pt x="265" y="319"/>
                  <a:pt x="265" y="319"/>
                </a:cubicBezTo>
                <a:cubicBezTo>
                  <a:pt x="265" y="319"/>
                  <a:pt x="265" y="319"/>
                  <a:pt x="265" y="319"/>
                </a:cubicBezTo>
                <a:cubicBezTo>
                  <a:pt x="265" y="319"/>
                  <a:pt x="265" y="319"/>
                  <a:pt x="265" y="319"/>
                </a:cubicBezTo>
                <a:cubicBezTo>
                  <a:pt x="265" y="320"/>
                  <a:pt x="265" y="320"/>
                  <a:pt x="265" y="320"/>
                </a:cubicBezTo>
                <a:cubicBezTo>
                  <a:pt x="265" y="320"/>
                  <a:pt x="265" y="320"/>
                  <a:pt x="265" y="320"/>
                </a:cubicBezTo>
                <a:cubicBezTo>
                  <a:pt x="267" y="320"/>
                  <a:pt x="268" y="319"/>
                  <a:pt x="269" y="319"/>
                </a:cubicBezTo>
                <a:cubicBezTo>
                  <a:pt x="270" y="319"/>
                  <a:pt x="272" y="319"/>
                  <a:pt x="273" y="319"/>
                </a:cubicBezTo>
                <a:cubicBezTo>
                  <a:pt x="273" y="319"/>
                  <a:pt x="273" y="319"/>
                  <a:pt x="273" y="319"/>
                </a:cubicBezTo>
                <a:cubicBezTo>
                  <a:pt x="273" y="319"/>
                  <a:pt x="273" y="319"/>
                  <a:pt x="273" y="319"/>
                </a:cubicBezTo>
                <a:cubicBezTo>
                  <a:pt x="274" y="319"/>
                  <a:pt x="274" y="319"/>
                  <a:pt x="274" y="319"/>
                </a:cubicBezTo>
                <a:cubicBezTo>
                  <a:pt x="274" y="319"/>
                  <a:pt x="274" y="319"/>
                  <a:pt x="274" y="319"/>
                </a:cubicBezTo>
                <a:cubicBezTo>
                  <a:pt x="274" y="319"/>
                  <a:pt x="274" y="319"/>
                  <a:pt x="274" y="319"/>
                </a:cubicBezTo>
                <a:cubicBezTo>
                  <a:pt x="274" y="317"/>
                  <a:pt x="274" y="314"/>
                  <a:pt x="273" y="312"/>
                </a:cubicBezTo>
                <a:cubicBezTo>
                  <a:pt x="273" y="311"/>
                  <a:pt x="273" y="311"/>
                  <a:pt x="273" y="311"/>
                </a:cubicBezTo>
                <a:cubicBezTo>
                  <a:pt x="272" y="310"/>
                  <a:pt x="271" y="310"/>
                  <a:pt x="270" y="309"/>
                </a:cubicBezTo>
                <a:cubicBezTo>
                  <a:pt x="270" y="308"/>
                  <a:pt x="270" y="308"/>
                  <a:pt x="270" y="308"/>
                </a:cubicBezTo>
                <a:cubicBezTo>
                  <a:pt x="270" y="308"/>
                  <a:pt x="270" y="308"/>
                  <a:pt x="271" y="307"/>
                </a:cubicBezTo>
                <a:cubicBezTo>
                  <a:pt x="271" y="307"/>
                  <a:pt x="271" y="306"/>
                  <a:pt x="271" y="306"/>
                </a:cubicBezTo>
                <a:cubicBezTo>
                  <a:pt x="274" y="305"/>
                  <a:pt x="274" y="305"/>
                  <a:pt x="274" y="305"/>
                </a:cubicBezTo>
                <a:cubicBezTo>
                  <a:pt x="274" y="305"/>
                  <a:pt x="274" y="305"/>
                  <a:pt x="274" y="305"/>
                </a:cubicBezTo>
                <a:cubicBezTo>
                  <a:pt x="274" y="304"/>
                  <a:pt x="274" y="303"/>
                  <a:pt x="274" y="302"/>
                </a:cubicBezTo>
                <a:cubicBezTo>
                  <a:pt x="274" y="302"/>
                  <a:pt x="274" y="302"/>
                  <a:pt x="274" y="302"/>
                </a:cubicBezTo>
                <a:cubicBezTo>
                  <a:pt x="274" y="302"/>
                  <a:pt x="274" y="302"/>
                  <a:pt x="274" y="302"/>
                </a:cubicBezTo>
                <a:cubicBezTo>
                  <a:pt x="274" y="302"/>
                  <a:pt x="274" y="302"/>
                  <a:pt x="274" y="302"/>
                </a:cubicBezTo>
                <a:cubicBezTo>
                  <a:pt x="274" y="302"/>
                  <a:pt x="273" y="302"/>
                  <a:pt x="273" y="302"/>
                </a:cubicBezTo>
                <a:cubicBezTo>
                  <a:pt x="273" y="302"/>
                  <a:pt x="273" y="302"/>
                  <a:pt x="273" y="302"/>
                </a:cubicBezTo>
                <a:cubicBezTo>
                  <a:pt x="273" y="302"/>
                  <a:pt x="273" y="302"/>
                  <a:pt x="273" y="302"/>
                </a:cubicBezTo>
                <a:cubicBezTo>
                  <a:pt x="273" y="302"/>
                  <a:pt x="272" y="302"/>
                  <a:pt x="271" y="302"/>
                </a:cubicBezTo>
                <a:cubicBezTo>
                  <a:pt x="271" y="303"/>
                  <a:pt x="271" y="303"/>
                  <a:pt x="271" y="303"/>
                </a:cubicBezTo>
                <a:cubicBezTo>
                  <a:pt x="270" y="304"/>
                  <a:pt x="270" y="304"/>
                  <a:pt x="270" y="304"/>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5"/>
                  <a:pt x="267" y="305"/>
                  <a:pt x="267" y="305"/>
                </a:cubicBezTo>
                <a:cubicBezTo>
                  <a:pt x="267" y="304"/>
                  <a:pt x="268" y="302"/>
                  <a:pt x="269" y="301"/>
                </a:cubicBezTo>
                <a:cubicBezTo>
                  <a:pt x="269" y="301"/>
                  <a:pt x="269" y="301"/>
                  <a:pt x="269" y="301"/>
                </a:cubicBezTo>
                <a:cubicBezTo>
                  <a:pt x="270" y="299"/>
                  <a:pt x="270" y="298"/>
                  <a:pt x="270" y="296"/>
                </a:cubicBezTo>
                <a:cubicBezTo>
                  <a:pt x="271" y="296"/>
                  <a:pt x="271" y="294"/>
                  <a:pt x="271" y="293"/>
                </a:cubicBezTo>
                <a:cubicBezTo>
                  <a:pt x="270" y="293"/>
                  <a:pt x="270" y="293"/>
                  <a:pt x="270" y="293"/>
                </a:cubicBezTo>
                <a:cubicBezTo>
                  <a:pt x="269" y="292"/>
                  <a:pt x="268" y="292"/>
                  <a:pt x="268" y="293"/>
                </a:cubicBezTo>
                <a:cubicBezTo>
                  <a:pt x="267" y="293"/>
                  <a:pt x="266" y="294"/>
                  <a:pt x="266" y="295"/>
                </a:cubicBezTo>
                <a:cubicBezTo>
                  <a:pt x="265" y="296"/>
                  <a:pt x="265" y="296"/>
                  <a:pt x="265" y="296"/>
                </a:cubicBezTo>
                <a:cubicBezTo>
                  <a:pt x="264" y="297"/>
                  <a:pt x="263" y="299"/>
                  <a:pt x="261" y="301"/>
                </a:cubicBezTo>
                <a:cubicBezTo>
                  <a:pt x="261" y="302"/>
                  <a:pt x="260" y="303"/>
                  <a:pt x="260" y="303"/>
                </a:cubicBezTo>
                <a:cubicBezTo>
                  <a:pt x="259" y="304"/>
                  <a:pt x="258" y="306"/>
                  <a:pt x="258" y="306"/>
                </a:cubicBezTo>
                <a:cubicBezTo>
                  <a:pt x="258" y="306"/>
                  <a:pt x="258" y="306"/>
                  <a:pt x="258" y="306"/>
                </a:cubicBezTo>
                <a:cubicBezTo>
                  <a:pt x="258" y="305"/>
                  <a:pt x="258" y="304"/>
                  <a:pt x="259" y="303"/>
                </a:cubicBezTo>
                <a:cubicBezTo>
                  <a:pt x="261" y="300"/>
                  <a:pt x="261" y="300"/>
                  <a:pt x="261" y="300"/>
                </a:cubicBezTo>
                <a:cubicBezTo>
                  <a:pt x="263" y="295"/>
                  <a:pt x="263" y="295"/>
                  <a:pt x="263" y="295"/>
                </a:cubicBezTo>
                <a:cubicBezTo>
                  <a:pt x="263" y="294"/>
                  <a:pt x="264" y="294"/>
                  <a:pt x="264" y="294"/>
                </a:cubicBezTo>
                <a:cubicBezTo>
                  <a:pt x="265" y="293"/>
                  <a:pt x="265" y="293"/>
                  <a:pt x="265" y="293"/>
                </a:cubicBezTo>
                <a:cubicBezTo>
                  <a:pt x="266" y="293"/>
                  <a:pt x="266" y="293"/>
                  <a:pt x="266" y="292"/>
                </a:cubicBezTo>
                <a:cubicBezTo>
                  <a:pt x="268" y="290"/>
                  <a:pt x="267" y="286"/>
                  <a:pt x="267" y="284"/>
                </a:cubicBezTo>
                <a:cubicBezTo>
                  <a:pt x="267" y="282"/>
                  <a:pt x="267" y="279"/>
                  <a:pt x="266" y="277"/>
                </a:cubicBezTo>
                <a:cubicBezTo>
                  <a:pt x="266" y="276"/>
                  <a:pt x="265" y="276"/>
                  <a:pt x="265" y="276"/>
                </a:cubicBezTo>
                <a:cubicBezTo>
                  <a:pt x="264" y="276"/>
                  <a:pt x="263" y="276"/>
                  <a:pt x="262" y="277"/>
                </a:cubicBezTo>
                <a:cubicBezTo>
                  <a:pt x="262" y="277"/>
                  <a:pt x="262" y="277"/>
                  <a:pt x="262" y="277"/>
                </a:cubicBezTo>
                <a:cubicBezTo>
                  <a:pt x="262" y="277"/>
                  <a:pt x="262" y="277"/>
                  <a:pt x="262" y="277"/>
                </a:cubicBezTo>
                <a:cubicBezTo>
                  <a:pt x="261" y="278"/>
                  <a:pt x="260" y="282"/>
                  <a:pt x="259" y="284"/>
                </a:cubicBezTo>
                <a:cubicBezTo>
                  <a:pt x="258" y="283"/>
                  <a:pt x="259" y="282"/>
                  <a:pt x="259" y="281"/>
                </a:cubicBezTo>
                <a:cubicBezTo>
                  <a:pt x="259" y="280"/>
                  <a:pt x="260" y="278"/>
                  <a:pt x="259" y="277"/>
                </a:cubicBezTo>
                <a:cubicBezTo>
                  <a:pt x="259" y="277"/>
                  <a:pt x="259" y="277"/>
                  <a:pt x="259" y="277"/>
                </a:cubicBezTo>
                <a:cubicBezTo>
                  <a:pt x="259" y="277"/>
                  <a:pt x="259" y="277"/>
                  <a:pt x="259" y="277"/>
                </a:cubicBezTo>
                <a:cubicBezTo>
                  <a:pt x="259" y="277"/>
                  <a:pt x="258" y="277"/>
                  <a:pt x="258" y="276"/>
                </a:cubicBezTo>
                <a:cubicBezTo>
                  <a:pt x="257" y="276"/>
                  <a:pt x="255" y="276"/>
                  <a:pt x="253" y="277"/>
                </a:cubicBezTo>
                <a:cubicBezTo>
                  <a:pt x="253" y="277"/>
                  <a:pt x="253" y="277"/>
                  <a:pt x="253" y="277"/>
                </a:cubicBezTo>
                <a:cubicBezTo>
                  <a:pt x="253" y="277"/>
                  <a:pt x="253" y="277"/>
                  <a:pt x="253" y="277"/>
                </a:cubicBezTo>
                <a:cubicBezTo>
                  <a:pt x="253" y="278"/>
                  <a:pt x="254" y="279"/>
                  <a:pt x="254" y="279"/>
                </a:cubicBezTo>
                <a:cubicBezTo>
                  <a:pt x="254" y="279"/>
                  <a:pt x="254" y="279"/>
                  <a:pt x="254" y="279"/>
                </a:cubicBezTo>
                <a:cubicBezTo>
                  <a:pt x="254" y="282"/>
                  <a:pt x="254" y="282"/>
                  <a:pt x="254" y="282"/>
                </a:cubicBezTo>
                <a:cubicBezTo>
                  <a:pt x="255" y="283"/>
                  <a:pt x="255" y="284"/>
                  <a:pt x="255" y="285"/>
                </a:cubicBezTo>
                <a:cubicBezTo>
                  <a:pt x="255" y="286"/>
                  <a:pt x="255" y="287"/>
                  <a:pt x="254" y="287"/>
                </a:cubicBezTo>
                <a:cubicBezTo>
                  <a:pt x="254" y="288"/>
                  <a:pt x="253" y="288"/>
                  <a:pt x="253" y="288"/>
                </a:cubicBezTo>
                <a:cubicBezTo>
                  <a:pt x="252" y="288"/>
                  <a:pt x="252" y="288"/>
                  <a:pt x="252" y="288"/>
                </a:cubicBezTo>
                <a:cubicBezTo>
                  <a:pt x="251" y="288"/>
                  <a:pt x="250" y="287"/>
                  <a:pt x="248" y="287"/>
                </a:cubicBezTo>
                <a:cubicBezTo>
                  <a:pt x="248" y="287"/>
                  <a:pt x="247" y="288"/>
                  <a:pt x="246" y="288"/>
                </a:cubicBezTo>
                <a:cubicBezTo>
                  <a:pt x="246" y="288"/>
                  <a:pt x="245" y="287"/>
                  <a:pt x="244" y="288"/>
                </a:cubicBezTo>
                <a:cubicBezTo>
                  <a:pt x="244" y="288"/>
                  <a:pt x="244" y="288"/>
                  <a:pt x="244" y="288"/>
                </a:cubicBezTo>
                <a:close/>
                <a:moveTo>
                  <a:pt x="218" y="323"/>
                </a:moveTo>
                <a:cubicBezTo>
                  <a:pt x="218" y="324"/>
                  <a:pt x="218" y="324"/>
                  <a:pt x="218" y="325"/>
                </a:cubicBezTo>
                <a:cubicBezTo>
                  <a:pt x="219" y="327"/>
                  <a:pt x="222" y="329"/>
                  <a:pt x="223" y="330"/>
                </a:cubicBezTo>
                <a:cubicBezTo>
                  <a:pt x="223" y="330"/>
                  <a:pt x="224" y="331"/>
                  <a:pt x="224" y="331"/>
                </a:cubicBezTo>
                <a:cubicBezTo>
                  <a:pt x="224" y="331"/>
                  <a:pt x="225" y="331"/>
                  <a:pt x="225" y="331"/>
                </a:cubicBezTo>
                <a:cubicBezTo>
                  <a:pt x="226" y="331"/>
                  <a:pt x="226" y="331"/>
                  <a:pt x="226" y="331"/>
                </a:cubicBezTo>
                <a:cubicBezTo>
                  <a:pt x="226" y="331"/>
                  <a:pt x="226" y="331"/>
                  <a:pt x="226" y="331"/>
                </a:cubicBezTo>
                <a:cubicBezTo>
                  <a:pt x="228" y="331"/>
                  <a:pt x="229" y="329"/>
                  <a:pt x="230" y="328"/>
                </a:cubicBezTo>
                <a:cubicBezTo>
                  <a:pt x="230" y="328"/>
                  <a:pt x="231" y="327"/>
                  <a:pt x="231" y="327"/>
                </a:cubicBezTo>
                <a:cubicBezTo>
                  <a:pt x="231" y="327"/>
                  <a:pt x="232" y="326"/>
                  <a:pt x="232" y="326"/>
                </a:cubicBezTo>
                <a:cubicBezTo>
                  <a:pt x="232" y="325"/>
                  <a:pt x="232" y="325"/>
                  <a:pt x="232" y="325"/>
                </a:cubicBezTo>
                <a:cubicBezTo>
                  <a:pt x="232" y="325"/>
                  <a:pt x="232" y="325"/>
                  <a:pt x="232" y="325"/>
                </a:cubicBezTo>
                <a:cubicBezTo>
                  <a:pt x="231" y="325"/>
                  <a:pt x="231" y="325"/>
                  <a:pt x="230" y="325"/>
                </a:cubicBezTo>
                <a:cubicBezTo>
                  <a:pt x="230" y="326"/>
                  <a:pt x="230" y="326"/>
                  <a:pt x="230" y="326"/>
                </a:cubicBezTo>
                <a:cubicBezTo>
                  <a:pt x="230" y="325"/>
                  <a:pt x="230" y="325"/>
                  <a:pt x="230" y="325"/>
                </a:cubicBezTo>
                <a:cubicBezTo>
                  <a:pt x="230" y="325"/>
                  <a:pt x="229" y="326"/>
                  <a:pt x="229" y="326"/>
                </a:cubicBezTo>
                <a:cubicBezTo>
                  <a:pt x="228" y="326"/>
                  <a:pt x="227" y="326"/>
                  <a:pt x="226" y="326"/>
                </a:cubicBezTo>
                <a:cubicBezTo>
                  <a:pt x="226" y="326"/>
                  <a:pt x="225" y="327"/>
                  <a:pt x="225" y="327"/>
                </a:cubicBezTo>
                <a:cubicBezTo>
                  <a:pt x="224" y="327"/>
                  <a:pt x="224" y="326"/>
                  <a:pt x="223" y="326"/>
                </a:cubicBezTo>
                <a:cubicBezTo>
                  <a:pt x="222" y="325"/>
                  <a:pt x="220" y="324"/>
                  <a:pt x="219" y="323"/>
                </a:cubicBezTo>
                <a:cubicBezTo>
                  <a:pt x="219" y="323"/>
                  <a:pt x="219" y="323"/>
                  <a:pt x="219" y="323"/>
                </a:cubicBezTo>
                <a:cubicBezTo>
                  <a:pt x="218" y="323"/>
                  <a:pt x="218" y="323"/>
                  <a:pt x="218" y="323"/>
                </a:cubicBezTo>
                <a:cubicBezTo>
                  <a:pt x="218" y="323"/>
                  <a:pt x="218" y="323"/>
                  <a:pt x="218" y="323"/>
                </a:cubicBezTo>
                <a:close/>
                <a:moveTo>
                  <a:pt x="213" y="325"/>
                </a:moveTo>
                <a:cubicBezTo>
                  <a:pt x="213" y="329"/>
                  <a:pt x="212" y="331"/>
                  <a:pt x="211" y="332"/>
                </a:cubicBezTo>
                <a:cubicBezTo>
                  <a:pt x="209" y="334"/>
                  <a:pt x="206" y="335"/>
                  <a:pt x="204" y="337"/>
                </a:cubicBezTo>
                <a:cubicBezTo>
                  <a:pt x="204" y="337"/>
                  <a:pt x="204" y="337"/>
                  <a:pt x="204" y="337"/>
                </a:cubicBezTo>
                <a:cubicBezTo>
                  <a:pt x="204" y="337"/>
                  <a:pt x="204" y="337"/>
                  <a:pt x="204" y="337"/>
                </a:cubicBezTo>
                <a:cubicBezTo>
                  <a:pt x="204" y="337"/>
                  <a:pt x="204" y="337"/>
                  <a:pt x="204" y="337"/>
                </a:cubicBezTo>
                <a:cubicBezTo>
                  <a:pt x="204" y="337"/>
                  <a:pt x="204" y="337"/>
                  <a:pt x="204" y="337"/>
                </a:cubicBezTo>
                <a:cubicBezTo>
                  <a:pt x="204" y="338"/>
                  <a:pt x="204" y="338"/>
                  <a:pt x="204" y="338"/>
                </a:cubicBezTo>
                <a:cubicBezTo>
                  <a:pt x="205" y="338"/>
                  <a:pt x="206" y="337"/>
                  <a:pt x="207" y="337"/>
                </a:cubicBezTo>
                <a:cubicBezTo>
                  <a:pt x="208" y="337"/>
                  <a:pt x="208" y="337"/>
                  <a:pt x="208" y="337"/>
                </a:cubicBezTo>
                <a:cubicBezTo>
                  <a:pt x="213" y="336"/>
                  <a:pt x="216" y="331"/>
                  <a:pt x="217" y="327"/>
                </a:cubicBezTo>
                <a:cubicBezTo>
                  <a:pt x="217" y="325"/>
                  <a:pt x="217" y="323"/>
                  <a:pt x="217" y="321"/>
                </a:cubicBezTo>
                <a:cubicBezTo>
                  <a:pt x="218" y="321"/>
                  <a:pt x="218" y="320"/>
                  <a:pt x="219" y="320"/>
                </a:cubicBezTo>
                <a:cubicBezTo>
                  <a:pt x="219" y="320"/>
                  <a:pt x="219" y="320"/>
                  <a:pt x="219" y="320"/>
                </a:cubicBezTo>
                <a:cubicBezTo>
                  <a:pt x="219" y="320"/>
                  <a:pt x="219" y="320"/>
                  <a:pt x="219" y="320"/>
                </a:cubicBezTo>
                <a:cubicBezTo>
                  <a:pt x="219" y="319"/>
                  <a:pt x="220" y="318"/>
                  <a:pt x="221" y="318"/>
                </a:cubicBezTo>
                <a:cubicBezTo>
                  <a:pt x="221" y="317"/>
                  <a:pt x="221" y="317"/>
                  <a:pt x="221" y="317"/>
                </a:cubicBezTo>
                <a:cubicBezTo>
                  <a:pt x="221" y="318"/>
                  <a:pt x="221" y="318"/>
                  <a:pt x="221" y="318"/>
                </a:cubicBezTo>
                <a:cubicBezTo>
                  <a:pt x="222" y="316"/>
                  <a:pt x="224" y="314"/>
                  <a:pt x="224" y="313"/>
                </a:cubicBezTo>
                <a:cubicBezTo>
                  <a:pt x="224" y="313"/>
                  <a:pt x="224" y="313"/>
                  <a:pt x="224" y="313"/>
                </a:cubicBezTo>
                <a:cubicBezTo>
                  <a:pt x="224" y="313"/>
                  <a:pt x="224" y="313"/>
                  <a:pt x="224" y="313"/>
                </a:cubicBezTo>
                <a:cubicBezTo>
                  <a:pt x="224" y="313"/>
                  <a:pt x="224" y="313"/>
                  <a:pt x="224" y="313"/>
                </a:cubicBezTo>
                <a:cubicBezTo>
                  <a:pt x="224" y="312"/>
                  <a:pt x="224" y="312"/>
                  <a:pt x="223" y="312"/>
                </a:cubicBezTo>
                <a:cubicBezTo>
                  <a:pt x="222" y="312"/>
                  <a:pt x="221" y="312"/>
                  <a:pt x="220" y="311"/>
                </a:cubicBezTo>
                <a:cubicBezTo>
                  <a:pt x="220" y="311"/>
                  <a:pt x="219" y="311"/>
                  <a:pt x="218" y="311"/>
                </a:cubicBezTo>
                <a:cubicBezTo>
                  <a:pt x="218" y="311"/>
                  <a:pt x="218" y="311"/>
                  <a:pt x="218" y="311"/>
                </a:cubicBezTo>
                <a:cubicBezTo>
                  <a:pt x="218" y="311"/>
                  <a:pt x="218" y="311"/>
                  <a:pt x="218" y="311"/>
                </a:cubicBezTo>
                <a:cubicBezTo>
                  <a:pt x="218" y="312"/>
                  <a:pt x="218" y="312"/>
                  <a:pt x="218" y="312"/>
                </a:cubicBezTo>
                <a:cubicBezTo>
                  <a:pt x="218" y="312"/>
                  <a:pt x="218" y="312"/>
                  <a:pt x="218" y="312"/>
                </a:cubicBezTo>
                <a:cubicBezTo>
                  <a:pt x="218" y="313"/>
                  <a:pt x="218" y="313"/>
                  <a:pt x="218" y="313"/>
                </a:cubicBezTo>
                <a:cubicBezTo>
                  <a:pt x="219" y="314"/>
                  <a:pt x="219" y="314"/>
                  <a:pt x="219" y="314"/>
                </a:cubicBezTo>
                <a:cubicBezTo>
                  <a:pt x="219" y="314"/>
                  <a:pt x="219" y="314"/>
                  <a:pt x="219" y="314"/>
                </a:cubicBezTo>
                <a:cubicBezTo>
                  <a:pt x="219" y="314"/>
                  <a:pt x="218" y="316"/>
                  <a:pt x="217" y="316"/>
                </a:cubicBezTo>
                <a:cubicBezTo>
                  <a:pt x="216" y="313"/>
                  <a:pt x="218" y="310"/>
                  <a:pt x="217" y="307"/>
                </a:cubicBezTo>
                <a:cubicBezTo>
                  <a:pt x="217" y="306"/>
                  <a:pt x="217" y="306"/>
                  <a:pt x="217" y="306"/>
                </a:cubicBezTo>
                <a:cubicBezTo>
                  <a:pt x="217" y="306"/>
                  <a:pt x="217" y="306"/>
                  <a:pt x="217" y="306"/>
                </a:cubicBezTo>
                <a:cubicBezTo>
                  <a:pt x="216" y="306"/>
                  <a:pt x="213" y="304"/>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5"/>
                  <a:pt x="211" y="305"/>
                  <a:pt x="211" y="305"/>
                </a:cubicBezTo>
                <a:cubicBezTo>
                  <a:pt x="211" y="306"/>
                  <a:pt x="211" y="306"/>
                  <a:pt x="211" y="307"/>
                </a:cubicBezTo>
                <a:cubicBezTo>
                  <a:pt x="211" y="307"/>
                  <a:pt x="212" y="308"/>
                  <a:pt x="212" y="309"/>
                </a:cubicBezTo>
                <a:cubicBezTo>
                  <a:pt x="212" y="310"/>
                  <a:pt x="212" y="310"/>
                  <a:pt x="212" y="310"/>
                </a:cubicBezTo>
                <a:cubicBezTo>
                  <a:pt x="212" y="314"/>
                  <a:pt x="213" y="317"/>
                  <a:pt x="213" y="320"/>
                </a:cubicBezTo>
                <a:cubicBezTo>
                  <a:pt x="211" y="322"/>
                  <a:pt x="209" y="324"/>
                  <a:pt x="207" y="325"/>
                </a:cubicBezTo>
                <a:cubicBezTo>
                  <a:pt x="206" y="326"/>
                  <a:pt x="205" y="326"/>
                  <a:pt x="204" y="327"/>
                </a:cubicBezTo>
                <a:cubicBezTo>
                  <a:pt x="204" y="327"/>
                  <a:pt x="204" y="327"/>
                  <a:pt x="204" y="327"/>
                </a:cubicBezTo>
                <a:cubicBezTo>
                  <a:pt x="204" y="327"/>
                  <a:pt x="204" y="327"/>
                  <a:pt x="204" y="327"/>
                </a:cubicBezTo>
                <a:cubicBezTo>
                  <a:pt x="204" y="327"/>
                  <a:pt x="204" y="327"/>
                  <a:pt x="204" y="327"/>
                </a:cubicBezTo>
                <a:cubicBezTo>
                  <a:pt x="204" y="327"/>
                  <a:pt x="204" y="327"/>
                  <a:pt x="204" y="327"/>
                </a:cubicBezTo>
                <a:cubicBezTo>
                  <a:pt x="204" y="329"/>
                  <a:pt x="206" y="331"/>
                  <a:pt x="207" y="330"/>
                </a:cubicBezTo>
                <a:cubicBezTo>
                  <a:pt x="208" y="330"/>
                  <a:pt x="208" y="330"/>
                  <a:pt x="208" y="330"/>
                </a:cubicBezTo>
                <a:cubicBezTo>
                  <a:pt x="209" y="330"/>
                  <a:pt x="210" y="329"/>
                  <a:pt x="210" y="328"/>
                </a:cubicBezTo>
                <a:cubicBezTo>
                  <a:pt x="211" y="327"/>
                  <a:pt x="212" y="326"/>
                  <a:pt x="213" y="325"/>
                </a:cubicBezTo>
                <a:moveTo>
                  <a:pt x="152" y="324"/>
                </a:moveTo>
                <a:cubicBezTo>
                  <a:pt x="152" y="323"/>
                  <a:pt x="152" y="323"/>
                  <a:pt x="153" y="321"/>
                </a:cubicBezTo>
                <a:cubicBezTo>
                  <a:pt x="154" y="320"/>
                  <a:pt x="155" y="319"/>
                  <a:pt x="155" y="319"/>
                </a:cubicBezTo>
                <a:cubicBezTo>
                  <a:pt x="155" y="319"/>
                  <a:pt x="155" y="319"/>
                  <a:pt x="155" y="320"/>
                </a:cubicBezTo>
                <a:cubicBezTo>
                  <a:pt x="152" y="324"/>
                  <a:pt x="152" y="324"/>
                  <a:pt x="152" y="324"/>
                </a:cubicBezTo>
                <a:cubicBezTo>
                  <a:pt x="152" y="324"/>
                  <a:pt x="152" y="324"/>
                  <a:pt x="152" y="324"/>
                </a:cubicBezTo>
                <a:moveTo>
                  <a:pt x="173" y="309"/>
                </a:moveTo>
                <a:cubicBezTo>
                  <a:pt x="173" y="308"/>
                  <a:pt x="175" y="308"/>
                  <a:pt x="175" y="308"/>
                </a:cubicBezTo>
                <a:cubicBezTo>
                  <a:pt x="175" y="309"/>
                  <a:pt x="173" y="310"/>
                  <a:pt x="173" y="310"/>
                </a:cubicBezTo>
                <a:cubicBezTo>
                  <a:pt x="173" y="310"/>
                  <a:pt x="173" y="310"/>
                  <a:pt x="173" y="310"/>
                </a:cubicBezTo>
                <a:cubicBezTo>
                  <a:pt x="172" y="310"/>
                  <a:pt x="172" y="310"/>
                  <a:pt x="172" y="310"/>
                </a:cubicBezTo>
                <a:cubicBezTo>
                  <a:pt x="172" y="310"/>
                  <a:pt x="172" y="310"/>
                  <a:pt x="173" y="309"/>
                </a:cubicBezTo>
                <a:moveTo>
                  <a:pt x="147" y="330"/>
                </a:moveTo>
                <a:cubicBezTo>
                  <a:pt x="147" y="331"/>
                  <a:pt x="147" y="333"/>
                  <a:pt x="148" y="333"/>
                </a:cubicBezTo>
                <a:cubicBezTo>
                  <a:pt x="150" y="333"/>
                  <a:pt x="150" y="333"/>
                  <a:pt x="151" y="331"/>
                </a:cubicBezTo>
                <a:cubicBezTo>
                  <a:pt x="151" y="330"/>
                  <a:pt x="152" y="329"/>
                  <a:pt x="153" y="328"/>
                </a:cubicBezTo>
                <a:cubicBezTo>
                  <a:pt x="153" y="327"/>
                  <a:pt x="154" y="327"/>
                  <a:pt x="154" y="326"/>
                </a:cubicBezTo>
                <a:cubicBezTo>
                  <a:pt x="154" y="326"/>
                  <a:pt x="154" y="325"/>
                  <a:pt x="154" y="324"/>
                </a:cubicBezTo>
                <a:cubicBezTo>
                  <a:pt x="155" y="323"/>
                  <a:pt x="155" y="321"/>
                  <a:pt x="155" y="320"/>
                </a:cubicBezTo>
                <a:cubicBezTo>
                  <a:pt x="155" y="319"/>
                  <a:pt x="156" y="319"/>
                  <a:pt x="156" y="318"/>
                </a:cubicBezTo>
                <a:cubicBezTo>
                  <a:pt x="156" y="317"/>
                  <a:pt x="157" y="317"/>
                  <a:pt x="158" y="317"/>
                </a:cubicBezTo>
                <a:cubicBezTo>
                  <a:pt x="160" y="317"/>
                  <a:pt x="160" y="317"/>
                  <a:pt x="160" y="317"/>
                </a:cubicBezTo>
                <a:cubicBezTo>
                  <a:pt x="160" y="317"/>
                  <a:pt x="160" y="317"/>
                  <a:pt x="160" y="317"/>
                </a:cubicBezTo>
                <a:cubicBezTo>
                  <a:pt x="160" y="317"/>
                  <a:pt x="160" y="317"/>
                  <a:pt x="162" y="318"/>
                </a:cubicBezTo>
                <a:cubicBezTo>
                  <a:pt x="162" y="319"/>
                  <a:pt x="162" y="319"/>
                  <a:pt x="162" y="319"/>
                </a:cubicBezTo>
                <a:cubicBezTo>
                  <a:pt x="162" y="319"/>
                  <a:pt x="162" y="320"/>
                  <a:pt x="162" y="320"/>
                </a:cubicBezTo>
                <a:cubicBezTo>
                  <a:pt x="162" y="320"/>
                  <a:pt x="161" y="321"/>
                  <a:pt x="161" y="321"/>
                </a:cubicBezTo>
                <a:cubicBezTo>
                  <a:pt x="161" y="321"/>
                  <a:pt x="160" y="322"/>
                  <a:pt x="161" y="322"/>
                </a:cubicBezTo>
                <a:cubicBezTo>
                  <a:pt x="161" y="322"/>
                  <a:pt x="162" y="323"/>
                  <a:pt x="162" y="323"/>
                </a:cubicBezTo>
                <a:cubicBezTo>
                  <a:pt x="162" y="323"/>
                  <a:pt x="162" y="323"/>
                  <a:pt x="162" y="324"/>
                </a:cubicBezTo>
                <a:cubicBezTo>
                  <a:pt x="162" y="324"/>
                  <a:pt x="161" y="324"/>
                  <a:pt x="161" y="324"/>
                </a:cubicBezTo>
                <a:cubicBezTo>
                  <a:pt x="160" y="325"/>
                  <a:pt x="160" y="325"/>
                  <a:pt x="160" y="325"/>
                </a:cubicBezTo>
                <a:cubicBezTo>
                  <a:pt x="160" y="325"/>
                  <a:pt x="160" y="326"/>
                  <a:pt x="160" y="327"/>
                </a:cubicBezTo>
                <a:cubicBezTo>
                  <a:pt x="161" y="327"/>
                  <a:pt x="161" y="327"/>
                  <a:pt x="161" y="327"/>
                </a:cubicBezTo>
                <a:cubicBezTo>
                  <a:pt x="161" y="327"/>
                  <a:pt x="161" y="328"/>
                  <a:pt x="160" y="328"/>
                </a:cubicBezTo>
                <a:cubicBezTo>
                  <a:pt x="160" y="328"/>
                  <a:pt x="159" y="329"/>
                  <a:pt x="159" y="329"/>
                </a:cubicBezTo>
                <a:cubicBezTo>
                  <a:pt x="158" y="329"/>
                  <a:pt x="157" y="330"/>
                  <a:pt x="154" y="329"/>
                </a:cubicBezTo>
                <a:cubicBezTo>
                  <a:pt x="154" y="329"/>
                  <a:pt x="154" y="329"/>
                  <a:pt x="154" y="330"/>
                </a:cubicBezTo>
                <a:cubicBezTo>
                  <a:pt x="153" y="331"/>
                  <a:pt x="153" y="331"/>
                  <a:pt x="153" y="331"/>
                </a:cubicBezTo>
                <a:cubicBezTo>
                  <a:pt x="153" y="331"/>
                  <a:pt x="153" y="331"/>
                  <a:pt x="153" y="331"/>
                </a:cubicBezTo>
                <a:cubicBezTo>
                  <a:pt x="154" y="331"/>
                  <a:pt x="154" y="332"/>
                  <a:pt x="155" y="332"/>
                </a:cubicBezTo>
                <a:cubicBezTo>
                  <a:pt x="155" y="332"/>
                  <a:pt x="155" y="333"/>
                  <a:pt x="155" y="333"/>
                </a:cubicBezTo>
                <a:cubicBezTo>
                  <a:pt x="157" y="333"/>
                  <a:pt x="157" y="332"/>
                  <a:pt x="158" y="333"/>
                </a:cubicBezTo>
                <a:cubicBezTo>
                  <a:pt x="159" y="333"/>
                  <a:pt x="158" y="334"/>
                  <a:pt x="158" y="334"/>
                </a:cubicBezTo>
                <a:cubicBezTo>
                  <a:pt x="158" y="335"/>
                  <a:pt x="157" y="335"/>
                  <a:pt x="157" y="335"/>
                </a:cubicBezTo>
                <a:cubicBezTo>
                  <a:pt x="156" y="336"/>
                  <a:pt x="157" y="338"/>
                  <a:pt x="157" y="339"/>
                </a:cubicBezTo>
                <a:cubicBezTo>
                  <a:pt x="157" y="340"/>
                  <a:pt x="158" y="342"/>
                  <a:pt x="159" y="341"/>
                </a:cubicBezTo>
                <a:cubicBezTo>
                  <a:pt x="160" y="341"/>
                  <a:pt x="162" y="340"/>
                  <a:pt x="162" y="339"/>
                </a:cubicBezTo>
                <a:cubicBezTo>
                  <a:pt x="163" y="338"/>
                  <a:pt x="163" y="338"/>
                  <a:pt x="163" y="337"/>
                </a:cubicBezTo>
                <a:cubicBezTo>
                  <a:pt x="163" y="337"/>
                  <a:pt x="164" y="332"/>
                  <a:pt x="164" y="332"/>
                </a:cubicBezTo>
                <a:cubicBezTo>
                  <a:pt x="165" y="331"/>
                  <a:pt x="166" y="332"/>
                  <a:pt x="167" y="331"/>
                </a:cubicBezTo>
                <a:cubicBezTo>
                  <a:pt x="168" y="331"/>
                  <a:pt x="170" y="331"/>
                  <a:pt x="171" y="331"/>
                </a:cubicBezTo>
                <a:cubicBezTo>
                  <a:pt x="172" y="331"/>
                  <a:pt x="172" y="331"/>
                  <a:pt x="173" y="330"/>
                </a:cubicBezTo>
                <a:cubicBezTo>
                  <a:pt x="173" y="330"/>
                  <a:pt x="174" y="330"/>
                  <a:pt x="175" y="330"/>
                </a:cubicBezTo>
                <a:cubicBezTo>
                  <a:pt x="175" y="330"/>
                  <a:pt x="176" y="330"/>
                  <a:pt x="176" y="329"/>
                </a:cubicBezTo>
                <a:cubicBezTo>
                  <a:pt x="177" y="329"/>
                  <a:pt x="177" y="329"/>
                  <a:pt x="177" y="328"/>
                </a:cubicBezTo>
                <a:cubicBezTo>
                  <a:pt x="177" y="328"/>
                  <a:pt x="177" y="327"/>
                  <a:pt x="176" y="327"/>
                </a:cubicBezTo>
                <a:cubicBezTo>
                  <a:pt x="176" y="327"/>
                  <a:pt x="175" y="327"/>
                  <a:pt x="175" y="327"/>
                </a:cubicBezTo>
                <a:cubicBezTo>
                  <a:pt x="174" y="326"/>
                  <a:pt x="173" y="325"/>
                  <a:pt x="171" y="324"/>
                </a:cubicBezTo>
                <a:cubicBezTo>
                  <a:pt x="171" y="324"/>
                  <a:pt x="170" y="324"/>
                  <a:pt x="170" y="323"/>
                </a:cubicBezTo>
                <a:cubicBezTo>
                  <a:pt x="170" y="324"/>
                  <a:pt x="170" y="324"/>
                  <a:pt x="170" y="324"/>
                </a:cubicBezTo>
                <a:cubicBezTo>
                  <a:pt x="170" y="324"/>
                  <a:pt x="170" y="324"/>
                  <a:pt x="170" y="325"/>
                </a:cubicBezTo>
                <a:cubicBezTo>
                  <a:pt x="171" y="327"/>
                  <a:pt x="171" y="328"/>
                  <a:pt x="171" y="328"/>
                </a:cubicBezTo>
                <a:cubicBezTo>
                  <a:pt x="170" y="328"/>
                  <a:pt x="168" y="328"/>
                  <a:pt x="167" y="328"/>
                </a:cubicBezTo>
                <a:cubicBezTo>
                  <a:pt x="167" y="329"/>
                  <a:pt x="167" y="329"/>
                  <a:pt x="166" y="329"/>
                </a:cubicBezTo>
                <a:cubicBezTo>
                  <a:pt x="166" y="329"/>
                  <a:pt x="166" y="329"/>
                  <a:pt x="165" y="329"/>
                </a:cubicBezTo>
                <a:cubicBezTo>
                  <a:pt x="165" y="329"/>
                  <a:pt x="165" y="328"/>
                  <a:pt x="164" y="328"/>
                </a:cubicBezTo>
                <a:cubicBezTo>
                  <a:pt x="164" y="327"/>
                  <a:pt x="164" y="327"/>
                  <a:pt x="165" y="327"/>
                </a:cubicBezTo>
                <a:cubicBezTo>
                  <a:pt x="165" y="327"/>
                  <a:pt x="167" y="326"/>
                  <a:pt x="167" y="326"/>
                </a:cubicBezTo>
                <a:cubicBezTo>
                  <a:pt x="167" y="325"/>
                  <a:pt x="167" y="325"/>
                  <a:pt x="166" y="325"/>
                </a:cubicBezTo>
                <a:cubicBezTo>
                  <a:pt x="166" y="324"/>
                  <a:pt x="165" y="325"/>
                  <a:pt x="166" y="323"/>
                </a:cubicBezTo>
                <a:cubicBezTo>
                  <a:pt x="166" y="323"/>
                  <a:pt x="166" y="323"/>
                  <a:pt x="166" y="323"/>
                </a:cubicBezTo>
                <a:cubicBezTo>
                  <a:pt x="167" y="323"/>
                  <a:pt x="167" y="323"/>
                  <a:pt x="167" y="323"/>
                </a:cubicBezTo>
                <a:cubicBezTo>
                  <a:pt x="168" y="323"/>
                  <a:pt x="168" y="323"/>
                  <a:pt x="168" y="323"/>
                </a:cubicBezTo>
                <a:cubicBezTo>
                  <a:pt x="168" y="322"/>
                  <a:pt x="170" y="322"/>
                  <a:pt x="170" y="322"/>
                </a:cubicBezTo>
                <a:cubicBezTo>
                  <a:pt x="171" y="321"/>
                  <a:pt x="171" y="321"/>
                  <a:pt x="171" y="321"/>
                </a:cubicBezTo>
                <a:cubicBezTo>
                  <a:pt x="171" y="321"/>
                  <a:pt x="171" y="320"/>
                  <a:pt x="170" y="320"/>
                </a:cubicBezTo>
                <a:cubicBezTo>
                  <a:pt x="170" y="320"/>
                  <a:pt x="170" y="320"/>
                  <a:pt x="169" y="320"/>
                </a:cubicBezTo>
                <a:cubicBezTo>
                  <a:pt x="168" y="320"/>
                  <a:pt x="166" y="320"/>
                  <a:pt x="166" y="320"/>
                </a:cubicBezTo>
                <a:cubicBezTo>
                  <a:pt x="166" y="320"/>
                  <a:pt x="166" y="320"/>
                  <a:pt x="166" y="319"/>
                </a:cubicBezTo>
                <a:cubicBezTo>
                  <a:pt x="166" y="319"/>
                  <a:pt x="166" y="319"/>
                  <a:pt x="166" y="319"/>
                </a:cubicBezTo>
                <a:cubicBezTo>
                  <a:pt x="166" y="319"/>
                  <a:pt x="166" y="319"/>
                  <a:pt x="166" y="319"/>
                </a:cubicBezTo>
                <a:cubicBezTo>
                  <a:pt x="166" y="319"/>
                  <a:pt x="167" y="318"/>
                  <a:pt x="168" y="317"/>
                </a:cubicBezTo>
                <a:cubicBezTo>
                  <a:pt x="169" y="316"/>
                  <a:pt x="173" y="316"/>
                  <a:pt x="175" y="315"/>
                </a:cubicBezTo>
                <a:cubicBezTo>
                  <a:pt x="176" y="315"/>
                  <a:pt x="179" y="315"/>
                  <a:pt x="179" y="315"/>
                </a:cubicBezTo>
                <a:cubicBezTo>
                  <a:pt x="180" y="315"/>
                  <a:pt x="180" y="314"/>
                  <a:pt x="179" y="314"/>
                </a:cubicBezTo>
                <a:cubicBezTo>
                  <a:pt x="179" y="313"/>
                  <a:pt x="179" y="313"/>
                  <a:pt x="178" y="313"/>
                </a:cubicBezTo>
                <a:cubicBezTo>
                  <a:pt x="177" y="313"/>
                  <a:pt x="177" y="313"/>
                  <a:pt x="176" y="313"/>
                </a:cubicBezTo>
                <a:cubicBezTo>
                  <a:pt x="176" y="313"/>
                  <a:pt x="175" y="313"/>
                  <a:pt x="174" y="314"/>
                </a:cubicBezTo>
                <a:cubicBezTo>
                  <a:pt x="173" y="314"/>
                  <a:pt x="172" y="314"/>
                  <a:pt x="171" y="314"/>
                </a:cubicBezTo>
                <a:cubicBezTo>
                  <a:pt x="170" y="314"/>
                  <a:pt x="170" y="314"/>
                  <a:pt x="169" y="314"/>
                </a:cubicBezTo>
                <a:cubicBezTo>
                  <a:pt x="169" y="315"/>
                  <a:pt x="169" y="314"/>
                  <a:pt x="169" y="314"/>
                </a:cubicBezTo>
                <a:cubicBezTo>
                  <a:pt x="170" y="313"/>
                  <a:pt x="171" y="313"/>
                  <a:pt x="171" y="313"/>
                </a:cubicBezTo>
                <a:cubicBezTo>
                  <a:pt x="172" y="313"/>
                  <a:pt x="172" y="313"/>
                  <a:pt x="173" y="313"/>
                </a:cubicBezTo>
                <a:cubicBezTo>
                  <a:pt x="174" y="312"/>
                  <a:pt x="175" y="311"/>
                  <a:pt x="176" y="310"/>
                </a:cubicBezTo>
                <a:cubicBezTo>
                  <a:pt x="177" y="310"/>
                  <a:pt x="178" y="310"/>
                  <a:pt x="178" y="309"/>
                </a:cubicBezTo>
                <a:cubicBezTo>
                  <a:pt x="179" y="309"/>
                  <a:pt x="179" y="308"/>
                  <a:pt x="179" y="308"/>
                </a:cubicBezTo>
                <a:cubicBezTo>
                  <a:pt x="179" y="307"/>
                  <a:pt x="179" y="307"/>
                  <a:pt x="179" y="307"/>
                </a:cubicBezTo>
                <a:cubicBezTo>
                  <a:pt x="179" y="306"/>
                  <a:pt x="177" y="306"/>
                  <a:pt x="176" y="306"/>
                </a:cubicBezTo>
                <a:cubicBezTo>
                  <a:pt x="176" y="306"/>
                  <a:pt x="176" y="306"/>
                  <a:pt x="176" y="306"/>
                </a:cubicBezTo>
                <a:cubicBezTo>
                  <a:pt x="175" y="306"/>
                  <a:pt x="174" y="307"/>
                  <a:pt x="174" y="307"/>
                </a:cubicBezTo>
                <a:cubicBezTo>
                  <a:pt x="173" y="307"/>
                  <a:pt x="174" y="305"/>
                  <a:pt x="174" y="305"/>
                </a:cubicBezTo>
                <a:cubicBezTo>
                  <a:pt x="174" y="304"/>
                  <a:pt x="173" y="303"/>
                  <a:pt x="173" y="302"/>
                </a:cubicBezTo>
                <a:cubicBezTo>
                  <a:pt x="172" y="302"/>
                  <a:pt x="171" y="300"/>
                  <a:pt x="170" y="300"/>
                </a:cubicBezTo>
                <a:cubicBezTo>
                  <a:pt x="169" y="300"/>
                  <a:pt x="168" y="302"/>
                  <a:pt x="168" y="303"/>
                </a:cubicBezTo>
                <a:cubicBezTo>
                  <a:pt x="167" y="303"/>
                  <a:pt x="167" y="304"/>
                  <a:pt x="167" y="304"/>
                </a:cubicBezTo>
                <a:cubicBezTo>
                  <a:pt x="167" y="305"/>
                  <a:pt x="167" y="305"/>
                  <a:pt x="166" y="306"/>
                </a:cubicBezTo>
                <a:cubicBezTo>
                  <a:pt x="166" y="307"/>
                  <a:pt x="166" y="308"/>
                  <a:pt x="165" y="309"/>
                </a:cubicBezTo>
                <a:cubicBezTo>
                  <a:pt x="164" y="309"/>
                  <a:pt x="164" y="309"/>
                  <a:pt x="164" y="309"/>
                </a:cubicBezTo>
                <a:cubicBezTo>
                  <a:pt x="164" y="310"/>
                  <a:pt x="163" y="310"/>
                  <a:pt x="163" y="310"/>
                </a:cubicBezTo>
                <a:cubicBezTo>
                  <a:pt x="163" y="311"/>
                  <a:pt x="164" y="310"/>
                  <a:pt x="164" y="310"/>
                </a:cubicBezTo>
                <a:cubicBezTo>
                  <a:pt x="165" y="311"/>
                  <a:pt x="165" y="311"/>
                  <a:pt x="165" y="311"/>
                </a:cubicBezTo>
                <a:cubicBezTo>
                  <a:pt x="165" y="311"/>
                  <a:pt x="164" y="312"/>
                  <a:pt x="164" y="313"/>
                </a:cubicBezTo>
                <a:cubicBezTo>
                  <a:pt x="164" y="313"/>
                  <a:pt x="164" y="314"/>
                  <a:pt x="164" y="315"/>
                </a:cubicBezTo>
                <a:cubicBezTo>
                  <a:pt x="163" y="316"/>
                  <a:pt x="161" y="315"/>
                  <a:pt x="160" y="315"/>
                </a:cubicBezTo>
                <a:cubicBezTo>
                  <a:pt x="160" y="315"/>
                  <a:pt x="160" y="315"/>
                  <a:pt x="160" y="315"/>
                </a:cubicBezTo>
                <a:cubicBezTo>
                  <a:pt x="160" y="315"/>
                  <a:pt x="160" y="315"/>
                  <a:pt x="160" y="315"/>
                </a:cubicBezTo>
                <a:cubicBezTo>
                  <a:pt x="160" y="315"/>
                  <a:pt x="160" y="315"/>
                  <a:pt x="160" y="315"/>
                </a:cubicBezTo>
                <a:cubicBezTo>
                  <a:pt x="159" y="314"/>
                  <a:pt x="159" y="314"/>
                  <a:pt x="159" y="314"/>
                </a:cubicBezTo>
                <a:cubicBezTo>
                  <a:pt x="159" y="314"/>
                  <a:pt x="158" y="313"/>
                  <a:pt x="158" y="313"/>
                </a:cubicBezTo>
                <a:cubicBezTo>
                  <a:pt x="157" y="313"/>
                  <a:pt x="157" y="312"/>
                  <a:pt x="157" y="312"/>
                </a:cubicBezTo>
                <a:cubicBezTo>
                  <a:pt x="156" y="312"/>
                  <a:pt x="156" y="312"/>
                  <a:pt x="155" y="311"/>
                </a:cubicBezTo>
                <a:cubicBezTo>
                  <a:pt x="155" y="311"/>
                  <a:pt x="155" y="310"/>
                  <a:pt x="155" y="309"/>
                </a:cubicBezTo>
                <a:cubicBezTo>
                  <a:pt x="155" y="309"/>
                  <a:pt x="156" y="309"/>
                  <a:pt x="156" y="308"/>
                </a:cubicBezTo>
                <a:cubicBezTo>
                  <a:pt x="157" y="307"/>
                  <a:pt x="158" y="307"/>
                  <a:pt x="159" y="307"/>
                </a:cubicBezTo>
                <a:cubicBezTo>
                  <a:pt x="160" y="307"/>
                  <a:pt x="161" y="307"/>
                  <a:pt x="161" y="306"/>
                </a:cubicBezTo>
                <a:cubicBezTo>
                  <a:pt x="163" y="305"/>
                  <a:pt x="161" y="303"/>
                  <a:pt x="160" y="302"/>
                </a:cubicBezTo>
                <a:cubicBezTo>
                  <a:pt x="159" y="302"/>
                  <a:pt x="159" y="301"/>
                  <a:pt x="158" y="301"/>
                </a:cubicBezTo>
                <a:cubicBezTo>
                  <a:pt x="158" y="301"/>
                  <a:pt x="157" y="300"/>
                  <a:pt x="156" y="300"/>
                </a:cubicBezTo>
                <a:cubicBezTo>
                  <a:pt x="156" y="300"/>
                  <a:pt x="155" y="299"/>
                  <a:pt x="154" y="299"/>
                </a:cubicBezTo>
                <a:cubicBezTo>
                  <a:pt x="154" y="300"/>
                  <a:pt x="154" y="300"/>
                  <a:pt x="155" y="301"/>
                </a:cubicBezTo>
                <a:cubicBezTo>
                  <a:pt x="155" y="302"/>
                  <a:pt x="156" y="303"/>
                  <a:pt x="156" y="303"/>
                </a:cubicBezTo>
                <a:cubicBezTo>
                  <a:pt x="155" y="304"/>
                  <a:pt x="155" y="304"/>
                  <a:pt x="156" y="305"/>
                </a:cubicBezTo>
                <a:cubicBezTo>
                  <a:pt x="156" y="305"/>
                  <a:pt x="156" y="306"/>
                  <a:pt x="156" y="307"/>
                </a:cubicBezTo>
                <a:cubicBezTo>
                  <a:pt x="156" y="307"/>
                  <a:pt x="155" y="309"/>
                  <a:pt x="155" y="309"/>
                </a:cubicBezTo>
                <a:cubicBezTo>
                  <a:pt x="154" y="310"/>
                  <a:pt x="154" y="310"/>
                  <a:pt x="154" y="310"/>
                </a:cubicBezTo>
                <a:cubicBezTo>
                  <a:pt x="153" y="311"/>
                  <a:pt x="153" y="312"/>
                  <a:pt x="153" y="314"/>
                </a:cubicBezTo>
                <a:cubicBezTo>
                  <a:pt x="153" y="315"/>
                  <a:pt x="153" y="317"/>
                  <a:pt x="153" y="318"/>
                </a:cubicBezTo>
                <a:cubicBezTo>
                  <a:pt x="153" y="319"/>
                  <a:pt x="152" y="321"/>
                  <a:pt x="152" y="321"/>
                </a:cubicBezTo>
                <a:cubicBezTo>
                  <a:pt x="151" y="322"/>
                  <a:pt x="151" y="323"/>
                  <a:pt x="150" y="325"/>
                </a:cubicBezTo>
                <a:cubicBezTo>
                  <a:pt x="149" y="327"/>
                  <a:pt x="149" y="327"/>
                  <a:pt x="149" y="327"/>
                </a:cubicBezTo>
                <a:cubicBezTo>
                  <a:pt x="148" y="328"/>
                  <a:pt x="148" y="328"/>
                  <a:pt x="148" y="328"/>
                </a:cubicBezTo>
                <a:cubicBezTo>
                  <a:pt x="147" y="329"/>
                  <a:pt x="147" y="330"/>
                  <a:pt x="147" y="330"/>
                </a:cubicBezTo>
                <a:moveTo>
                  <a:pt x="195" y="228"/>
                </a:moveTo>
                <a:cubicBezTo>
                  <a:pt x="194" y="229"/>
                  <a:pt x="194" y="229"/>
                  <a:pt x="194" y="230"/>
                </a:cubicBezTo>
                <a:cubicBezTo>
                  <a:pt x="194" y="231"/>
                  <a:pt x="194" y="232"/>
                  <a:pt x="195" y="232"/>
                </a:cubicBezTo>
                <a:cubicBezTo>
                  <a:pt x="196" y="233"/>
                  <a:pt x="197" y="233"/>
                  <a:pt x="198" y="233"/>
                </a:cubicBezTo>
                <a:cubicBezTo>
                  <a:pt x="200" y="233"/>
                  <a:pt x="201" y="233"/>
                  <a:pt x="201" y="232"/>
                </a:cubicBezTo>
                <a:cubicBezTo>
                  <a:pt x="202" y="232"/>
                  <a:pt x="203" y="231"/>
                  <a:pt x="203" y="230"/>
                </a:cubicBezTo>
                <a:cubicBezTo>
                  <a:pt x="203" y="229"/>
                  <a:pt x="202" y="229"/>
                  <a:pt x="201" y="228"/>
                </a:cubicBezTo>
                <a:cubicBezTo>
                  <a:pt x="201" y="227"/>
                  <a:pt x="200" y="227"/>
                  <a:pt x="198" y="227"/>
                </a:cubicBezTo>
                <a:cubicBezTo>
                  <a:pt x="198" y="227"/>
                  <a:pt x="198" y="227"/>
                  <a:pt x="198" y="227"/>
                </a:cubicBezTo>
                <a:cubicBezTo>
                  <a:pt x="197" y="227"/>
                  <a:pt x="196" y="227"/>
                  <a:pt x="195" y="228"/>
                </a:cubicBezTo>
                <a:moveTo>
                  <a:pt x="180" y="232"/>
                </a:moveTo>
                <a:cubicBezTo>
                  <a:pt x="181" y="231"/>
                  <a:pt x="181" y="231"/>
                  <a:pt x="181" y="230"/>
                </a:cubicBezTo>
                <a:cubicBezTo>
                  <a:pt x="181" y="229"/>
                  <a:pt x="181" y="229"/>
                  <a:pt x="180" y="228"/>
                </a:cubicBezTo>
                <a:cubicBezTo>
                  <a:pt x="179" y="227"/>
                  <a:pt x="178" y="227"/>
                  <a:pt x="176" y="227"/>
                </a:cubicBezTo>
                <a:cubicBezTo>
                  <a:pt x="176" y="227"/>
                  <a:pt x="176" y="227"/>
                  <a:pt x="176" y="227"/>
                </a:cubicBezTo>
                <a:cubicBezTo>
                  <a:pt x="175" y="227"/>
                  <a:pt x="174" y="227"/>
                  <a:pt x="173" y="228"/>
                </a:cubicBezTo>
                <a:cubicBezTo>
                  <a:pt x="172" y="229"/>
                  <a:pt x="172" y="229"/>
                  <a:pt x="172" y="230"/>
                </a:cubicBezTo>
                <a:cubicBezTo>
                  <a:pt x="172" y="231"/>
                  <a:pt x="172" y="231"/>
                  <a:pt x="173" y="232"/>
                </a:cubicBezTo>
                <a:cubicBezTo>
                  <a:pt x="174" y="233"/>
                  <a:pt x="175" y="233"/>
                  <a:pt x="176" y="233"/>
                </a:cubicBezTo>
                <a:cubicBezTo>
                  <a:pt x="178" y="233"/>
                  <a:pt x="179" y="233"/>
                  <a:pt x="180" y="232"/>
                </a:cubicBezTo>
                <a:moveTo>
                  <a:pt x="172" y="241"/>
                </a:moveTo>
                <a:cubicBezTo>
                  <a:pt x="172" y="241"/>
                  <a:pt x="172" y="242"/>
                  <a:pt x="173" y="243"/>
                </a:cubicBezTo>
                <a:cubicBezTo>
                  <a:pt x="174" y="243"/>
                  <a:pt x="175" y="244"/>
                  <a:pt x="176" y="244"/>
                </a:cubicBezTo>
                <a:cubicBezTo>
                  <a:pt x="178" y="244"/>
                  <a:pt x="179" y="243"/>
                  <a:pt x="180" y="243"/>
                </a:cubicBezTo>
                <a:cubicBezTo>
                  <a:pt x="181" y="242"/>
                  <a:pt x="181" y="241"/>
                  <a:pt x="181" y="241"/>
                </a:cubicBezTo>
                <a:cubicBezTo>
                  <a:pt x="181" y="240"/>
                  <a:pt x="181" y="239"/>
                  <a:pt x="180" y="238"/>
                </a:cubicBezTo>
                <a:cubicBezTo>
                  <a:pt x="179" y="238"/>
                  <a:pt x="178" y="237"/>
                  <a:pt x="176" y="237"/>
                </a:cubicBezTo>
                <a:cubicBezTo>
                  <a:pt x="176" y="237"/>
                  <a:pt x="176" y="237"/>
                  <a:pt x="176" y="237"/>
                </a:cubicBezTo>
                <a:cubicBezTo>
                  <a:pt x="175" y="237"/>
                  <a:pt x="174" y="238"/>
                  <a:pt x="173" y="238"/>
                </a:cubicBezTo>
                <a:cubicBezTo>
                  <a:pt x="172" y="239"/>
                  <a:pt x="172" y="240"/>
                  <a:pt x="172" y="241"/>
                </a:cubicBezTo>
                <a:moveTo>
                  <a:pt x="139" y="173"/>
                </a:moveTo>
                <a:cubicBezTo>
                  <a:pt x="139" y="173"/>
                  <a:pt x="139" y="169"/>
                  <a:pt x="140" y="165"/>
                </a:cubicBezTo>
                <a:cubicBezTo>
                  <a:pt x="140" y="160"/>
                  <a:pt x="141" y="154"/>
                  <a:pt x="143" y="149"/>
                </a:cubicBezTo>
                <a:cubicBezTo>
                  <a:pt x="144" y="145"/>
                  <a:pt x="145" y="142"/>
                  <a:pt x="147" y="139"/>
                </a:cubicBezTo>
                <a:cubicBezTo>
                  <a:pt x="148" y="138"/>
                  <a:pt x="149" y="137"/>
                  <a:pt x="150" y="136"/>
                </a:cubicBezTo>
                <a:cubicBezTo>
                  <a:pt x="148" y="129"/>
                  <a:pt x="147" y="125"/>
                  <a:pt x="147" y="125"/>
                </a:cubicBezTo>
                <a:cubicBezTo>
                  <a:pt x="146" y="124"/>
                  <a:pt x="147" y="122"/>
                  <a:pt x="148" y="122"/>
                </a:cubicBezTo>
                <a:cubicBezTo>
                  <a:pt x="149" y="121"/>
                  <a:pt x="151" y="122"/>
                  <a:pt x="151" y="123"/>
                </a:cubicBezTo>
                <a:cubicBezTo>
                  <a:pt x="152" y="123"/>
                  <a:pt x="157" y="136"/>
                  <a:pt x="157" y="161"/>
                </a:cubicBezTo>
                <a:cubicBezTo>
                  <a:pt x="156" y="173"/>
                  <a:pt x="155" y="188"/>
                  <a:pt x="150" y="206"/>
                </a:cubicBezTo>
                <a:cubicBezTo>
                  <a:pt x="150" y="207"/>
                  <a:pt x="149" y="208"/>
                  <a:pt x="148" y="208"/>
                </a:cubicBezTo>
                <a:cubicBezTo>
                  <a:pt x="147" y="208"/>
                  <a:pt x="147" y="208"/>
                  <a:pt x="147" y="208"/>
                </a:cubicBezTo>
                <a:cubicBezTo>
                  <a:pt x="146" y="207"/>
                  <a:pt x="145" y="206"/>
                  <a:pt x="145" y="205"/>
                </a:cubicBezTo>
                <a:cubicBezTo>
                  <a:pt x="150" y="187"/>
                  <a:pt x="151" y="172"/>
                  <a:pt x="152" y="160"/>
                </a:cubicBezTo>
                <a:cubicBezTo>
                  <a:pt x="152" y="153"/>
                  <a:pt x="151" y="147"/>
                  <a:pt x="151" y="142"/>
                </a:cubicBezTo>
                <a:cubicBezTo>
                  <a:pt x="150" y="143"/>
                  <a:pt x="150" y="144"/>
                  <a:pt x="149" y="146"/>
                </a:cubicBezTo>
                <a:cubicBezTo>
                  <a:pt x="148" y="149"/>
                  <a:pt x="147" y="152"/>
                  <a:pt x="146" y="156"/>
                </a:cubicBezTo>
                <a:cubicBezTo>
                  <a:pt x="144" y="164"/>
                  <a:pt x="144" y="171"/>
                  <a:pt x="144" y="173"/>
                </a:cubicBezTo>
                <a:cubicBezTo>
                  <a:pt x="144" y="173"/>
                  <a:pt x="144" y="173"/>
                  <a:pt x="144" y="173"/>
                </a:cubicBezTo>
                <a:cubicBezTo>
                  <a:pt x="143" y="174"/>
                  <a:pt x="142" y="175"/>
                  <a:pt x="141" y="175"/>
                </a:cubicBezTo>
                <a:cubicBezTo>
                  <a:pt x="141" y="175"/>
                  <a:pt x="141" y="175"/>
                  <a:pt x="141" y="175"/>
                </a:cubicBezTo>
                <a:cubicBezTo>
                  <a:pt x="140" y="175"/>
                  <a:pt x="139" y="174"/>
                  <a:pt x="139" y="173"/>
                </a:cubicBezTo>
                <a:moveTo>
                  <a:pt x="157" y="225"/>
                </a:moveTo>
                <a:cubicBezTo>
                  <a:pt x="157" y="224"/>
                  <a:pt x="158" y="223"/>
                  <a:pt x="160" y="223"/>
                </a:cubicBezTo>
                <a:cubicBezTo>
                  <a:pt x="161" y="223"/>
                  <a:pt x="162" y="224"/>
                  <a:pt x="162" y="225"/>
                </a:cubicBezTo>
                <a:cubicBezTo>
                  <a:pt x="162" y="246"/>
                  <a:pt x="162" y="246"/>
                  <a:pt x="162" y="246"/>
                </a:cubicBezTo>
                <a:cubicBezTo>
                  <a:pt x="162" y="247"/>
                  <a:pt x="161" y="248"/>
                  <a:pt x="160" y="248"/>
                </a:cubicBezTo>
                <a:cubicBezTo>
                  <a:pt x="158" y="248"/>
                  <a:pt x="157" y="247"/>
                  <a:pt x="157" y="246"/>
                </a:cubicBezTo>
                <a:lnTo>
                  <a:pt x="157" y="225"/>
                </a:lnTo>
                <a:close/>
                <a:moveTo>
                  <a:pt x="167" y="123"/>
                </a:moveTo>
                <a:cubicBezTo>
                  <a:pt x="167" y="123"/>
                  <a:pt x="167" y="123"/>
                  <a:pt x="167" y="123"/>
                </a:cubicBezTo>
                <a:cubicBezTo>
                  <a:pt x="168" y="122"/>
                  <a:pt x="169" y="121"/>
                  <a:pt x="171" y="122"/>
                </a:cubicBezTo>
                <a:cubicBezTo>
                  <a:pt x="172" y="122"/>
                  <a:pt x="172" y="124"/>
                  <a:pt x="172" y="125"/>
                </a:cubicBezTo>
                <a:cubicBezTo>
                  <a:pt x="172" y="125"/>
                  <a:pt x="172" y="125"/>
                  <a:pt x="172" y="125"/>
                </a:cubicBezTo>
                <a:cubicBezTo>
                  <a:pt x="172" y="125"/>
                  <a:pt x="172" y="125"/>
                  <a:pt x="172" y="125"/>
                </a:cubicBezTo>
                <a:cubicBezTo>
                  <a:pt x="172" y="125"/>
                  <a:pt x="172" y="125"/>
                  <a:pt x="172" y="125"/>
                </a:cubicBezTo>
                <a:cubicBezTo>
                  <a:pt x="172" y="125"/>
                  <a:pt x="172" y="125"/>
                  <a:pt x="172" y="125"/>
                </a:cubicBezTo>
                <a:cubicBezTo>
                  <a:pt x="172" y="126"/>
                  <a:pt x="171" y="126"/>
                  <a:pt x="171" y="127"/>
                </a:cubicBezTo>
                <a:cubicBezTo>
                  <a:pt x="171" y="129"/>
                  <a:pt x="170" y="131"/>
                  <a:pt x="169" y="134"/>
                </a:cubicBezTo>
                <a:cubicBezTo>
                  <a:pt x="169" y="134"/>
                  <a:pt x="169" y="135"/>
                  <a:pt x="169" y="136"/>
                </a:cubicBezTo>
                <a:cubicBezTo>
                  <a:pt x="170" y="137"/>
                  <a:pt x="171" y="138"/>
                  <a:pt x="171" y="139"/>
                </a:cubicBezTo>
                <a:cubicBezTo>
                  <a:pt x="173" y="140"/>
                  <a:pt x="173" y="142"/>
                  <a:pt x="174" y="144"/>
                </a:cubicBezTo>
                <a:cubicBezTo>
                  <a:pt x="176" y="148"/>
                  <a:pt x="177" y="152"/>
                  <a:pt x="178" y="157"/>
                </a:cubicBezTo>
                <a:cubicBezTo>
                  <a:pt x="180" y="165"/>
                  <a:pt x="180" y="173"/>
                  <a:pt x="180" y="173"/>
                </a:cubicBezTo>
                <a:cubicBezTo>
                  <a:pt x="180" y="174"/>
                  <a:pt x="179" y="175"/>
                  <a:pt x="178" y="175"/>
                </a:cubicBezTo>
                <a:cubicBezTo>
                  <a:pt x="178" y="175"/>
                  <a:pt x="178" y="175"/>
                  <a:pt x="178" y="175"/>
                </a:cubicBezTo>
                <a:cubicBezTo>
                  <a:pt x="176" y="175"/>
                  <a:pt x="175" y="174"/>
                  <a:pt x="175" y="173"/>
                </a:cubicBezTo>
                <a:cubicBezTo>
                  <a:pt x="175" y="173"/>
                  <a:pt x="175" y="173"/>
                  <a:pt x="175" y="173"/>
                </a:cubicBezTo>
                <a:cubicBezTo>
                  <a:pt x="175" y="172"/>
                  <a:pt x="175" y="172"/>
                  <a:pt x="175" y="172"/>
                </a:cubicBezTo>
                <a:cubicBezTo>
                  <a:pt x="175" y="172"/>
                  <a:pt x="175" y="172"/>
                  <a:pt x="175" y="171"/>
                </a:cubicBezTo>
                <a:cubicBezTo>
                  <a:pt x="175" y="170"/>
                  <a:pt x="175" y="168"/>
                  <a:pt x="174" y="166"/>
                </a:cubicBezTo>
                <a:cubicBezTo>
                  <a:pt x="174" y="161"/>
                  <a:pt x="173" y="155"/>
                  <a:pt x="171" y="150"/>
                </a:cubicBezTo>
                <a:cubicBezTo>
                  <a:pt x="170" y="147"/>
                  <a:pt x="169" y="144"/>
                  <a:pt x="168" y="142"/>
                </a:cubicBezTo>
                <a:cubicBezTo>
                  <a:pt x="167" y="147"/>
                  <a:pt x="167" y="153"/>
                  <a:pt x="167" y="160"/>
                </a:cubicBezTo>
                <a:cubicBezTo>
                  <a:pt x="167" y="172"/>
                  <a:pt x="169" y="187"/>
                  <a:pt x="173" y="205"/>
                </a:cubicBezTo>
                <a:cubicBezTo>
                  <a:pt x="174" y="206"/>
                  <a:pt x="173" y="207"/>
                  <a:pt x="172" y="208"/>
                </a:cubicBezTo>
                <a:cubicBezTo>
                  <a:pt x="171" y="208"/>
                  <a:pt x="171" y="208"/>
                  <a:pt x="171" y="208"/>
                </a:cubicBezTo>
                <a:cubicBezTo>
                  <a:pt x="170" y="208"/>
                  <a:pt x="169" y="207"/>
                  <a:pt x="169" y="206"/>
                </a:cubicBezTo>
                <a:cubicBezTo>
                  <a:pt x="164" y="188"/>
                  <a:pt x="162" y="173"/>
                  <a:pt x="162" y="161"/>
                </a:cubicBezTo>
                <a:cubicBezTo>
                  <a:pt x="162" y="136"/>
                  <a:pt x="167" y="123"/>
                  <a:pt x="167" y="123"/>
                </a:cubicBezTo>
                <a:moveTo>
                  <a:pt x="167" y="241"/>
                </a:moveTo>
                <a:cubicBezTo>
                  <a:pt x="167" y="238"/>
                  <a:pt x="168" y="236"/>
                  <a:pt x="170" y="235"/>
                </a:cubicBezTo>
                <a:cubicBezTo>
                  <a:pt x="170" y="235"/>
                  <a:pt x="170" y="235"/>
                  <a:pt x="170" y="235"/>
                </a:cubicBezTo>
                <a:cubicBezTo>
                  <a:pt x="169" y="234"/>
                  <a:pt x="167" y="232"/>
                  <a:pt x="167" y="230"/>
                </a:cubicBezTo>
                <a:cubicBezTo>
                  <a:pt x="167" y="228"/>
                  <a:pt x="169" y="226"/>
                  <a:pt x="170" y="225"/>
                </a:cubicBezTo>
                <a:cubicBezTo>
                  <a:pt x="172" y="223"/>
                  <a:pt x="174" y="223"/>
                  <a:pt x="176" y="223"/>
                </a:cubicBezTo>
                <a:cubicBezTo>
                  <a:pt x="179" y="223"/>
                  <a:pt x="181" y="223"/>
                  <a:pt x="183" y="225"/>
                </a:cubicBezTo>
                <a:cubicBezTo>
                  <a:pt x="184" y="226"/>
                  <a:pt x="185" y="228"/>
                  <a:pt x="185" y="230"/>
                </a:cubicBezTo>
                <a:cubicBezTo>
                  <a:pt x="185" y="232"/>
                  <a:pt x="184" y="234"/>
                  <a:pt x="183" y="235"/>
                </a:cubicBezTo>
                <a:cubicBezTo>
                  <a:pt x="183" y="235"/>
                  <a:pt x="183" y="235"/>
                  <a:pt x="183" y="235"/>
                </a:cubicBezTo>
                <a:cubicBezTo>
                  <a:pt x="185" y="236"/>
                  <a:pt x="186" y="238"/>
                  <a:pt x="186" y="241"/>
                </a:cubicBezTo>
                <a:cubicBezTo>
                  <a:pt x="186" y="243"/>
                  <a:pt x="185" y="245"/>
                  <a:pt x="183" y="246"/>
                </a:cubicBezTo>
                <a:cubicBezTo>
                  <a:pt x="181" y="247"/>
                  <a:pt x="179" y="248"/>
                  <a:pt x="176" y="248"/>
                </a:cubicBezTo>
                <a:cubicBezTo>
                  <a:pt x="174" y="248"/>
                  <a:pt x="172" y="247"/>
                  <a:pt x="170" y="246"/>
                </a:cubicBezTo>
                <a:cubicBezTo>
                  <a:pt x="168" y="245"/>
                  <a:pt x="167" y="243"/>
                  <a:pt x="167" y="241"/>
                </a:cubicBezTo>
                <a:moveTo>
                  <a:pt x="189" y="173"/>
                </a:moveTo>
                <a:cubicBezTo>
                  <a:pt x="189" y="168"/>
                  <a:pt x="189" y="165"/>
                  <a:pt x="189" y="161"/>
                </a:cubicBezTo>
                <a:cubicBezTo>
                  <a:pt x="189" y="160"/>
                  <a:pt x="191" y="159"/>
                  <a:pt x="192" y="159"/>
                </a:cubicBezTo>
                <a:cubicBezTo>
                  <a:pt x="193" y="159"/>
                  <a:pt x="194" y="161"/>
                  <a:pt x="194" y="162"/>
                </a:cubicBezTo>
                <a:cubicBezTo>
                  <a:pt x="194" y="165"/>
                  <a:pt x="194" y="169"/>
                  <a:pt x="194" y="173"/>
                </a:cubicBezTo>
                <a:cubicBezTo>
                  <a:pt x="194" y="179"/>
                  <a:pt x="194" y="187"/>
                  <a:pt x="195" y="197"/>
                </a:cubicBezTo>
                <a:cubicBezTo>
                  <a:pt x="195" y="198"/>
                  <a:pt x="194" y="199"/>
                  <a:pt x="193" y="199"/>
                </a:cubicBezTo>
                <a:cubicBezTo>
                  <a:pt x="193" y="199"/>
                  <a:pt x="193" y="199"/>
                  <a:pt x="193" y="199"/>
                </a:cubicBezTo>
                <a:cubicBezTo>
                  <a:pt x="192" y="199"/>
                  <a:pt x="191" y="199"/>
                  <a:pt x="190" y="197"/>
                </a:cubicBezTo>
                <a:cubicBezTo>
                  <a:pt x="189" y="188"/>
                  <a:pt x="189" y="180"/>
                  <a:pt x="189" y="173"/>
                </a:cubicBezTo>
                <a:moveTo>
                  <a:pt x="190" y="230"/>
                </a:moveTo>
                <a:cubicBezTo>
                  <a:pt x="190" y="226"/>
                  <a:pt x="194" y="223"/>
                  <a:pt x="198" y="223"/>
                </a:cubicBezTo>
                <a:cubicBezTo>
                  <a:pt x="202" y="223"/>
                  <a:pt x="205" y="225"/>
                  <a:pt x="206" y="227"/>
                </a:cubicBezTo>
                <a:cubicBezTo>
                  <a:pt x="207" y="228"/>
                  <a:pt x="207" y="228"/>
                  <a:pt x="207" y="228"/>
                </a:cubicBezTo>
                <a:cubicBezTo>
                  <a:pt x="207" y="228"/>
                  <a:pt x="207" y="230"/>
                  <a:pt x="207" y="232"/>
                </a:cubicBezTo>
                <a:cubicBezTo>
                  <a:pt x="207" y="236"/>
                  <a:pt x="205" y="243"/>
                  <a:pt x="196" y="248"/>
                </a:cubicBezTo>
                <a:cubicBezTo>
                  <a:pt x="196" y="248"/>
                  <a:pt x="195" y="248"/>
                  <a:pt x="195" y="248"/>
                </a:cubicBezTo>
                <a:cubicBezTo>
                  <a:pt x="194" y="248"/>
                  <a:pt x="193" y="248"/>
                  <a:pt x="193" y="247"/>
                </a:cubicBezTo>
                <a:cubicBezTo>
                  <a:pt x="192" y="246"/>
                  <a:pt x="193" y="245"/>
                  <a:pt x="194" y="244"/>
                </a:cubicBezTo>
                <a:cubicBezTo>
                  <a:pt x="198" y="241"/>
                  <a:pt x="201" y="239"/>
                  <a:pt x="202" y="237"/>
                </a:cubicBezTo>
                <a:cubicBezTo>
                  <a:pt x="201" y="237"/>
                  <a:pt x="200" y="237"/>
                  <a:pt x="198" y="237"/>
                </a:cubicBezTo>
                <a:cubicBezTo>
                  <a:pt x="194" y="237"/>
                  <a:pt x="190" y="234"/>
                  <a:pt x="190" y="230"/>
                </a:cubicBezTo>
                <a:moveTo>
                  <a:pt x="209" y="199"/>
                </a:moveTo>
                <a:cubicBezTo>
                  <a:pt x="208" y="199"/>
                  <a:pt x="206" y="199"/>
                  <a:pt x="206" y="197"/>
                </a:cubicBezTo>
                <a:cubicBezTo>
                  <a:pt x="205" y="188"/>
                  <a:pt x="205" y="180"/>
                  <a:pt x="205" y="173"/>
                </a:cubicBezTo>
                <a:cubicBezTo>
                  <a:pt x="205" y="168"/>
                  <a:pt x="205" y="165"/>
                  <a:pt x="205" y="161"/>
                </a:cubicBezTo>
                <a:cubicBezTo>
                  <a:pt x="205" y="161"/>
                  <a:pt x="205" y="161"/>
                  <a:pt x="205" y="161"/>
                </a:cubicBezTo>
                <a:cubicBezTo>
                  <a:pt x="205" y="160"/>
                  <a:pt x="206" y="159"/>
                  <a:pt x="208" y="159"/>
                </a:cubicBezTo>
                <a:cubicBezTo>
                  <a:pt x="209" y="159"/>
                  <a:pt x="210" y="161"/>
                  <a:pt x="210" y="162"/>
                </a:cubicBezTo>
                <a:cubicBezTo>
                  <a:pt x="210" y="165"/>
                  <a:pt x="209" y="169"/>
                  <a:pt x="209" y="173"/>
                </a:cubicBezTo>
                <a:cubicBezTo>
                  <a:pt x="209" y="179"/>
                  <a:pt x="210" y="187"/>
                  <a:pt x="211" y="197"/>
                </a:cubicBezTo>
                <a:cubicBezTo>
                  <a:pt x="211" y="198"/>
                  <a:pt x="210" y="199"/>
                  <a:pt x="209" y="199"/>
                </a:cubicBezTo>
                <a:cubicBezTo>
                  <a:pt x="209" y="199"/>
                  <a:pt x="209" y="199"/>
                  <a:pt x="209" y="199"/>
                </a:cubicBezTo>
                <a:moveTo>
                  <a:pt x="210" y="245"/>
                </a:moveTo>
                <a:cubicBezTo>
                  <a:pt x="210" y="244"/>
                  <a:pt x="212" y="243"/>
                  <a:pt x="213" y="243"/>
                </a:cubicBezTo>
                <a:cubicBezTo>
                  <a:pt x="214" y="244"/>
                  <a:pt x="215" y="244"/>
                  <a:pt x="216" y="244"/>
                </a:cubicBezTo>
                <a:cubicBezTo>
                  <a:pt x="216" y="244"/>
                  <a:pt x="216" y="244"/>
                  <a:pt x="216" y="244"/>
                </a:cubicBezTo>
                <a:cubicBezTo>
                  <a:pt x="218" y="244"/>
                  <a:pt x="220" y="243"/>
                  <a:pt x="221" y="243"/>
                </a:cubicBezTo>
                <a:cubicBezTo>
                  <a:pt x="222" y="242"/>
                  <a:pt x="223" y="241"/>
                  <a:pt x="223" y="240"/>
                </a:cubicBezTo>
                <a:cubicBezTo>
                  <a:pt x="223" y="240"/>
                  <a:pt x="223" y="240"/>
                  <a:pt x="223" y="240"/>
                </a:cubicBezTo>
                <a:cubicBezTo>
                  <a:pt x="223" y="238"/>
                  <a:pt x="222" y="238"/>
                  <a:pt x="221" y="237"/>
                </a:cubicBezTo>
                <a:cubicBezTo>
                  <a:pt x="220" y="236"/>
                  <a:pt x="218" y="236"/>
                  <a:pt x="216" y="236"/>
                </a:cubicBezTo>
                <a:cubicBezTo>
                  <a:pt x="216" y="236"/>
                  <a:pt x="215" y="236"/>
                  <a:pt x="215" y="236"/>
                </a:cubicBezTo>
                <a:cubicBezTo>
                  <a:pt x="215" y="236"/>
                  <a:pt x="215" y="236"/>
                  <a:pt x="215" y="236"/>
                </a:cubicBezTo>
                <a:cubicBezTo>
                  <a:pt x="214" y="236"/>
                  <a:pt x="214" y="236"/>
                  <a:pt x="213" y="236"/>
                </a:cubicBezTo>
                <a:cubicBezTo>
                  <a:pt x="212" y="236"/>
                  <a:pt x="212" y="235"/>
                  <a:pt x="212" y="234"/>
                </a:cubicBezTo>
                <a:cubicBezTo>
                  <a:pt x="212" y="226"/>
                  <a:pt x="212" y="226"/>
                  <a:pt x="212" y="226"/>
                </a:cubicBezTo>
                <a:cubicBezTo>
                  <a:pt x="212" y="224"/>
                  <a:pt x="213" y="224"/>
                  <a:pt x="214" y="224"/>
                </a:cubicBezTo>
                <a:cubicBezTo>
                  <a:pt x="223" y="224"/>
                  <a:pt x="223" y="224"/>
                  <a:pt x="223" y="224"/>
                </a:cubicBezTo>
                <a:cubicBezTo>
                  <a:pt x="224" y="224"/>
                  <a:pt x="225" y="224"/>
                  <a:pt x="225" y="226"/>
                </a:cubicBezTo>
                <a:cubicBezTo>
                  <a:pt x="225" y="227"/>
                  <a:pt x="224" y="228"/>
                  <a:pt x="223" y="228"/>
                </a:cubicBezTo>
                <a:cubicBezTo>
                  <a:pt x="217" y="228"/>
                  <a:pt x="217" y="228"/>
                  <a:pt x="217" y="228"/>
                </a:cubicBezTo>
                <a:cubicBezTo>
                  <a:pt x="217" y="232"/>
                  <a:pt x="217" y="232"/>
                  <a:pt x="217" y="232"/>
                </a:cubicBezTo>
                <a:cubicBezTo>
                  <a:pt x="218" y="232"/>
                  <a:pt x="221" y="232"/>
                  <a:pt x="223" y="233"/>
                </a:cubicBezTo>
                <a:cubicBezTo>
                  <a:pt x="225" y="234"/>
                  <a:pt x="227" y="237"/>
                  <a:pt x="227" y="240"/>
                </a:cubicBezTo>
                <a:cubicBezTo>
                  <a:pt x="227" y="240"/>
                  <a:pt x="227" y="240"/>
                  <a:pt x="227" y="241"/>
                </a:cubicBezTo>
                <a:cubicBezTo>
                  <a:pt x="227" y="243"/>
                  <a:pt x="225" y="245"/>
                  <a:pt x="223" y="246"/>
                </a:cubicBezTo>
                <a:cubicBezTo>
                  <a:pt x="221" y="247"/>
                  <a:pt x="219" y="248"/>
                  <a:pt x="216" y="248"/>
                </a:cubicBezTo>
                <a:cubicBezTo>
                  <a:pt x="216" y="248"/>
                  <a:pt x="216" y="248"/>
                  <a:pt x="216" y="248"/>
                </a:cubicBezTo>
                <a:cubicBezTo>
                  <a:pt x="214" y="248"/>
                  <a:pt x="213" y="248"/>
                  <a:pt x="211" y="247"/>
                </a:cubicBezTo>
                <a:cubicBezTo>
                  <a:pt x="210" y="247"/>
                  <a:pt x="210" y="246"/>
                  <a:pt x="210" y="245"/>
                </a:cubicBezTo>
                <a:moveTo>
                  <a:pt x="227" y="208"/>
                </a:moveTo>
                <a:cubicBezTo>
                  <a:pt x="226" y="208"/>
                  <a:pt x="225" y="207"/>
                  <a:pt x="225" y="206"/>
                </a:cubicBezTo>
                <a:cubicBezTo>
                  <a:pt x="225" y="176"/>
                  <a:pt x="225" y="176"/>
                  <a:pt x="225" y="176"/>
                </a:cubicBezTo>
                <a:cubicBezTo>
                  <a:pt x="217" y="176"/>
                  <a:pt x="217" y="176"/>
                  <a:pt x="217" y="176"/>
                </a:cubicBezTo>
                <a:cubicBezTo>
                  <a:pt x="216" y="176"/>
                  <a:pt x="215" y="174"/>
                  <a:pt x="215" y="173"/>
                </a:cubicBezTo>
                <a:cubicBezTo>
                  <a:pt x="215" y="172"/>
                  <a:pt x="216" y="171"/>
                  <a:pt x="217" y="171"/>
                </a:cubicBezTo>
                <a:cubicBezTo>
                  <a:pt x="225" y="171"/>
                  <a:pt x="225" y="171"/>
                  <a:pt x="225" y="171"/>
                </a:cubicBezTo>
                <a:cubicBezTo>
                  <a:pt x="225" y="161"/>
                  <a:pt x="225" y="161"/>
                  <a:pt x="225" y="161"/>
                </a:cubicBezTo>
                <a:cubicBezTo>
                  <a:pt x="217" y="161"/>
                  <a:pt x="217" y="161"/>
                  <a:pt x="217" y="161"/>
                </a:cubicBezTo>
                <a:cubicBezTo>
                  <a:pt x="216" y="161"/>
                  <a:pt x="215" y="160"/>
                  <a:pt x="215" y="159"/>
                </a:cubicBezTo>
                <a:cubicBezTo>
                  <a:pt x="215" y="157"/>
                  <a:pt x="216" y="156"/>
                  <a:pt x="217" y="156"/>
                </a:cubicBezTo>
                <a:cubicBezTo>
                  <a:pt x="225" y="156"/>
                  <a:pt x="225" y="156"/>
                  <a:pt x="225" y="156"/>
                </a:cubicBezTo>
                <a:cubicBezTo>
                  <a:pt x="225" y="147"/>
                  <a:pt x="225" y="147"/>
                  <a:pt x="225" y="147"/>
                </a:cubicBezTo>
                <a:cubicBezTo>
                  <a:pt x="217" y="147"/>
                  <a:pt x="217" y="147"/>
                  <a:pt x="217" y="147"/>
                </a:cubicBezTo>
                <a:cubicBezTo>
                  <a:pt x="216" y="147"/>
                  <a:pt x="215" y="146"/>
                  <a:pt x="215" y="144"/>
                </a:cubicBezTo>
                <a:cubicBezTo>
                  <a:pt x="215" y="143"/>
                  <a:pt x="216" y="142"/>
                  <a:pt x="217" y="142"/>
                </a:cubicBezTo>
                <a:cubicBezTo>
                  <a:pt x="220" y="142"/>
                  <a:pt x="220" y="142"/>
                  <a:pt x="220" y="142"/>
                </a:cubicBezTo>
                <a:cubicBezTo>
                  <a:pt x="220" y="141"/>
                  <a:pt x="220" y="140"/>
                  <a:pt x="220" y="139"/>
                </a:cubicBezTo>
                <a:cubicBezTo>
                  <a:pt x="220" y="136"/>
                  <a:pt x="220" y="131"/>
                  <a:pt x="218" y="125"/>
                </a:cubicBezTo>
                <a:cubicBezTo>
                  <a:pt x="217" y="124"/>
                  <a:pt x="218" y="122"/>
                  <a:pt x="219" y="122"/>
                </a:cubicBezTo>
                <a:cubicBezTo>
                  <a:pt x="220" y="121"/>
                  <a:pt x="222" y="122"/>
                  <a:pt x="222" y="123"/>
                </a:cubicBezTo>
                <a:cubicBezTo>
                  <a:pt x="225" y="130"/>
                  <a:pt x="225" y="135"/>
                  <a:pt x="225" y="139"/>
                </a:cubicBezTo>
                <a:cubicBezTo>
                  <a:pt x="225" y="140"/>
                  <a:pt x="225" y="141"/>
                  <a:pt x="225" y="142"/>
                </a:cubicBezTo>
                <a:cubicBezTo>
                  <a:pt x="230" y="142"/>
                  <a:pt x="230" y="142"/>
                  <a:pt x="230" y="142"/>
                </a:cubicBezTo>
                <a:cubicBezTo>
                  <a:pt x="229" y="141"/>
                  <a:pt x="229" y="140"/>
                  <a:pt x="229" y="139"/>
                </a:cubicBezTo>
                <a:cubicBezTo>
                  <a:pt x="229" y="135"/>
                  <a:pt x="230" y="130"/>
                  <a:pt x="232" y="123"/>
                </a:cubicBezTo>
                <a:cubicBezTo>
                  <a:pt x="233" y="122"/>
                  <a:pt x="234" y="121"/>
                  <a:pt x="236" y="122"/>
                </a:cubicBezTo>
                <a:cubicBezTo>
                  <a:pt x="237" y="122"/>
                  <a:pt x="238" y="124"/>
                  <a:pt x="237" y="125"/>
                </a:cubicBezTo>
                <a:cubicBezTo>
                  <a:pt x="235" y="131"/>
                  <a:pt x="234" y="136"/>
                  <a:pt x="234" y="139"/>
                </a:cubicBezTo>
                <a:cubicBezTo>
                  <a:pt x="234" y="140"/>
                  <a:pt x="234" y="141"/>
                  <a:pt x="234" y="142"/>
                </a:cubicBezTo>
                <a:cubicBezTo>
                  <a:pt x="237" y="142"/>
                  <a:pt x="237" y="142"/>
                  <a:pt x="237" y="142"/>
                </a:cubicBezTo>
                <a:cubicBezTo>
                  <a:pt x="239" y="142"/>
                  <a:pt x="240" y="143"/>
                  <a:pt x="240" y="144"/>
                </a:cubicBezTo>
                <a:cubicBezTo>
                  <a:pt x="240" y="146"/>
                  <a:pt x="239" y="147"/>
                  <a:pt x="237" y="147"/>
                </a:cubicBezTo>
                <a:cubicBezTo>
                  <a:pt x="230" y="147"/>
                  <a:pt x="230" y="147"/>
                  <a:pt x="230" y="147"/>
                </a:cubicBezTo>
                <a:cubicBezTo>
                  <a:pt x="230" y="156"/>
                  <a:pt x="230" y="156"/>
                  <a:pt x="230" y="156"/>
                </a:cubicBezTo>
                <a:cubicBezTo>
                  <a:pt x="237" y="156"/>
                  <a:pt x="237" y="156"/>
                  <a:pt x="237" y="156"/>
                </a:cubicBezTo>
                <a:cubicBezTo>
                  <a:pt x="239" y="156"/>
                  <a:pt x="240" y="157"/>
                  <a:pt x="240" y="159"/>
                </a:cubicBezTo>
                <a:cubicBezTo>
                  <a:pt x="240" y="160"/>
                  <a:pt x="239" y="161"/>
                  <a:pt x="237" y="161"/>
                </a:cubicBezTo>
                <a:cubicBezTo>
                  <a:pt x="230" y="161"/>
                  <a:pt x="230" y="161"/>
                  <a:pt x="230" y="161"/>
                </a:cubicBezTo>
                <a:cubicBezTo>
                  <a:pt x="230" y="171"/>
                  <a:pt x="230" y="171"/>
                  <a:pt x="230" y="171"/>
                </a:cubicBezTo>
                <a:cubicBezTo>
                  <a:pt x="237" y="171"/>
                  <a:pt x="237" y="171"/>
                  <a:pt x="237" y="171"/>
                </a:cubicBezTo>
                <a:cubicBezTo>
                  <a:pt x="239" y="171"/>
                  <a:pt x="240" y="172"/>
                  <a:pt x="240" y="173"/>
                </a:cubicBezTo>
                <a:cubicBezTo>
                  <a:pt x="240" y="174"/>
                  <a:pt x="239" y="176"/>
                  <a:pt x="237" y="176"/>
                </a:cubicBezTo>
                <a:cubicBezTo>
                  <a:pt x="230" y="176"/>
                  <a:pt x="230" y="176"/>
                  <a:pt x="230" y="176"/>
                </a:cubicBezTo>
                <a:cubicBezTo>
                  <a:pt x="230" y="206"/>
                  <a:pt x="230" y="206"/>
                  <a:pt x="230" y="206"/>
                </a:cubicBezTo>
                <a:cubicBezTo>
                  <a:pt x="230" y="207"/>
                  <a:pt x="229" y="208"/>
                  <a:pt x="227" y="208"/>
                </a:cubicBezTo>
                <a:moveTo>
                  <a:pt x="213" y="140"/>
                </a:moveTo>
                <a:cubicBezTo>
                  <a:pt x="213" y="143"/>
                  <a:pt x="213" y="146"/>
                  <a:pt x="212" y="148"/>
                </a:cubicBezTo>
                <a:cubicBezTo>
                  <a:pt x="212" y="150"/>
                  <a:pt x="211" y="150"/>
                  <a:pt x="210" y="150"/>
                </a:cubicBezTo>
                <a:cubicBezTo>
                  <a:pt x="209" y="150"/>
                  <a:pt x="209" y="150"/>
                  <a:pt x="209" y="150"/>
                </a:cubicBezTo>
                <a:cubicBezTo>
                  <a:pt x="208" y="150"/>
                  <a:pt x="207" y="149"/>
                  <a:pt x="208" y="148"/>
                </a:cubicBezTo>
                <a:cubicBezTo>
                  <a:pt x="208" y="145"/>
                  <a:pt x="208" y="142"/>
                  <a:pt x="208" y="140"/>
                </a:cubicBezTo>
                <a:cubicBezTo>
                  <a:pt x="208" y="136"/>
                  <a:pt x="208" y="131"/>
                  <a:pt x="205" y="125"/>
                </a:cubicBezTo>
                <a:cubicBezTo>
                  <a:pt x="205" y="124"/>
                  <a:pt x="206" y="122"/>
                  <a:pt x="207" y="122"/>
                </a:cubicBezTo>
                <a:cubicBezTo>
                  <a:pt x="208" y="121"/>
                  <a:pt x="210" y="122"/>
                  <a:pt x="210" y="123"/>
                </a:cubicBezTo>
                <a:cubicBezTo>
                  <a:pt x="212" y="130"/>
                  <a:pt x="213" y="135"/>
                  <a:pt x="213" y="140"/>
                </a:cubicBezTo>
                <a:moveTo>
                  <a:pt x="205" y="139"/>
                </a:moveTo>
                <a:cubicBezTo>
                  <a:pt x="205" y="142"/>
                  <a:pt x="205" y="145"/>
                  <a:pt x="204" y="147"/>
                </a:cubicBezTo>
                <a:cubicBezTo>
                  <a:pt x="204" y="150"/>
                  <a:pt x="204" y="152"/>
                  <a:pt x="203" y="155"/>
                </a:cubicBezTo>
                <a:cubicBezTo>
                  <a:pt x="202" y="160"/>
                  <a:pt x="202" y="165"/>
                  <a:pt x="202" y="173"/>
                </a:cubicBezTo>
                <a:cubicBezTo>
                  <a:pt x="202" y="181"/>
                  <a:pt x="202" y="191"/>
                  <a:pt x="205" y="205"/>
                </a:cubicBezTo>
                <a:cubicBezTo>
                  <a:pt x="205" y="206"/>
                  <a:pt x="204" y="208"/>
                  <a:pt x="202" y="208"/>
                </a:cubicBezTo>
                <a:cubicBezTo>
                  <a:pt x="202" y="208"/>
                  <a:pt x="202" y="208"/>
                  <a:pt x="202" y="208"/>
                </a:cubicBezTo>
                <a:cubicBezTo>
                  <a:pt x="201" y="208"/>
                  <a:pt x="200" y="207"/>
                  <a:pt x="200" y="206"/>
                </a:cubicBezTo>
                <a:cubicBezTo>
                  <a:pt x="197" y="192"/>
                  <a:pt x="197" y="181"/>
                  <a:pt x="197" y="173"/>
                </a:cubicBezTo>
                <a:cubicBezTo>
                  <a:pt x="197" y="165"/>
                  <a:pt x="197" y="159"/>
                  <a:pt x="198" y="154"/>
                </a:cubicBezTo>
                <a:cubicBezTo>
                  <a:pt x="199" y="151"/>
                  <a:pt x="199" y="149"/>
                  <a:pt x="200" y="146"/>
                </a:cubicBezTo>
                <a:cubicBezTo>
                  <a:pt x="200" y="144"/>
                  <a:pt x="200" y="142"/>
                  <a:pt x="200" y="139"/>
                </a:cubicBezTo>
                <a:cubicBezTo>
                  <a:pt x="200" y="136"/>
                  <a:pt x="200" y="131"/>
                  <a:pt x="198" y="125"/>
                </a:cubicBezTo>
                <a:cubicBezTo>
                  <a:pt x="197" y="124"/>
                  <a:pt x="198" y="122"/>
                  <a:pt x="199" y="122"/>
                </a:cubicBezTo>
                <a:cubicBezTo>
                  <a:pt x="200" y="121"/>
                  <a:pt x="202" y="122"/>
                  <a:pt x="202" y="123"/>
                </a:cubicBezTo>
                <a:cubicBezTo>
                  <a:pt x="204" y="130"/>
                  <a:pt x="205" y="135"/>
                  <a:pt x="205" y="139"/>
                </a:cubicBezTo>
                <a:moveTo>
                  <a:pt x="197" y="140"/>
                </a:moveTo>
                <a:cubicBezTo>
                  <a:pt x="197" y="143"/>
                  <a:pt x="197" y="146"/>
                  <a:pt x="196" y="148"/>
                </a:cubicBezTo>
                <a:cubicBezTo>
                  <a:pt x="196" y="150"/>
                  <a:pt x="195" y="150"/>
                  <a:pt x="194" y="150"/>
                </a:cubicBezTo>
                <a:cubicBezTo>
                  <a:pt x="194" y="150"/>
                  <a:pt x="194" y="150"/>
                  <a:pt x="194" y="150"/>
                </a:cubicBezTo>
                <a:cubicBezTo>
                  <a:pt x="192" y="150"/>
                  <a:pt x="191" y="149"/>
                  <a:pt x="192" y="148"/>
                </a:cubicBezTo>
                <a:cubicBezTo>
                  <a:pt x="192" y="145"/>
                  <a:pt x="192" y="142"/>
                  <a:pt x="192" y="140"/>
                </a:cubicBezTo>
                <a:cubicBezTo>
                  <a:pt x="192" y="136"/>
                  <a:pt x="192" y="131"/>
                  <a:pt x="190" y="125"/>
                </a:cubicBezTo>
                <a:cubicBezTo>
                  <a:pt x="189" y="124"/>
                  <a:pt x="190" y="122"/>
                  <a:pt x="191" y="122"/>
                </a:cubicBezTo>
                <a:cubicBezTo>
                  <a:pt x="192" y="121"/>
                  <a:pt x="194" y="122"/>
                  <a:pt x="194" y="123"/>
                </a:cubicBezTo>
                <a:cubicBezTo>
                  <a:pt x="196" y="130"/>
                  <a:pt x="197" y="135"/>
                  <a:pt x="197" y="140"/>
                </a:cubicBezTo>
                <a:moveTo>
                  <a:pt x="118" y="178"/>
                </a:moveTo>
                <a:cubicBezTo>
                  <a:pt x="118" y="193"/>
                  <a:pt x="121" y="209"/>
                  <a:pt x="130" y="224"/>
                </a:cubicBezTo>
                <a:cubicBezTo>
                  <a:pt x="149" y="259"/>
                  <a:pt x="182" y="276"/>
                  <a:pt x="189" y="280"/>
                </a:cubicBezTo>
                <a:cubicBezTo>
                  <a:pt x="189" y="280"/>
                  <a:pt x="224" y="268"/>
                  <a:pt x="249" y="224"/>
                </a:cubicBezTo>
                <a:cubicBezTo>
                  <a:pt x="257" y="209"/>
                  <a:pt x="260" y="193"/>
                  <a:pt x="261" y="178"/>
                </a:cubicBezTo>
                <a:cubicBezTo>
                  <a:pt x="250" y="174"/>
                  <a:pt x="244" y="166"/>
                  <a:pt x="244" y="158"/>
                </a:cubicBezTo>
                <a:cubicBezTo>
                  <a:pt x="244" y="151"/>
                  <a:pt x="249" y="145"/>
                  <a:pt x="257" y="141"/>
                </a:cubicBezTo>
                <a:cubicBezTo>
                  <a:pt x="253" y="121"/>
                  <a:pt x="246" y="108"/>
                  <a:pt x="246" y="108"/>
                </a:cubicBezTo>
                <a:cubicBezTo>
                  <a:pt x="216" y="118"/>
                  <a:pt x="189" y="94"/>
                  <a:pt x="189" y="94"/>
                </a:cubicBezTo>
                <a:cubicBezTo>
                  <a:pt x="189" y="94"/>
                  <a:pt x="162" y="118"/>
                  <a:pt x="133" y="108"/>
                </a:cubicBezTo>
                <a:cubicBezTo>
                  <a:pt x="133" y="108"/>
                  <a:pt x="126" y="121"/>
                  <a:pt x="122" y="141"/>
                </a:cubicBezTo>
                <a:cubicBezTo>
                  <a:pt x="129" y="145"/>
                  <a:pt x="134" y="151"/>
                  <a:pt x="135" y="158"/>
                </a:cubicBezTo>
                <a:cubicBezTo>
                  <a:pt x="135" y="166"/>
                  <a:pt x="128" y="174"/>
                  <a:pt x="118" y="178"/>
                </a:cubicBezTo>
                <a:moveTo>
                  <a:pt x="126" y="227"/>
                </a:moveTo>
                <a:cubicBezTo>
                  <a:pt x="117" y="211"/>
                  <a:pt x="114" y="194"/>
                  <a:pt x="113" y="178"/>
                </a:cubicBezTo>
                <a:cubicBezTo>
                  <a:pt x="113" y="175"/>
                  <a:pt x="113" y="175"/>
                  <a:pt x="113" y="175"/>
                </a:cubicBezTo>
                <a:cubicBezTo>
                  <a:pt x="116" y="174"/>
                  <a:pt x="116" y="174"/>
                  <a:pt x="116" y="174"/>
                </a:cubicBezTo>
                <a:cubicBezTo>
                  <a:pt x="121" y="172"/>
                  <a:pt x="124" y="169"/>
                  <a:pt x="127" y="167"/>
                </a:cubicBezTo>
                <a:cubicBezTo>
                  <a:pt x="129" y="164"/>
                  <a:pt x="130" y="161"/>
                  <a:pt x="130" y="159"/>
                </a:cubicBezTo>
                <a:cubicBezTo>
                  <a:pt x="130" y="158"/>
                  <a:pt x="130" y="158"/>
                  <a:pt x="130" y="158"/>
                </a:cubicBezTo>
                <a:cubicBezTo>
                  <a:pt x="130" y="156"/>
                  <a:pt x="129" y="154"/>
                  <a:pt x="128" y="151"/>
                </a:cubicBezTo>
                <a:cubicBezTo>
                  <a:pt x="126" y="149"/>
                  <a:pt x="123" y="147"/>
                  <a:pt x="120" y="146"/>
                </a:cubicBezTo>
                <a:cubicBezTo>
                  <a:pt x="116" y="144"/>
                  <a:pt x="116" y="144"/>
                  <a:pt x="116" y="144"/>
                </a:cubicBezTo>
                <a:cubicBezTo>
                  <a:pt x="117" y="140"/>
                  <a:pt x="117" y="140"/>
                  <a:pt x="117" y="140"/>
                </a:cubicBezTo>
                <a:cubicBezTo>
                  <a:pt x="122" y="120"/>
                  <a:pt x="129" y="106"/>
                  <a:pt x="129" y="106"/>
                </a:cubicBezTo>
                <a:cubicBezTo>
                  <a:pt x="130" y="102"/>
                  <a:pt x="130" y="102"/>
                  <a:pt x="130" y="102"/>
                </a:cubicBezTo>
                <a:cubicBezTo>
                  <a:pt x="134" y="103"/>
                  <a:pt x="134" y="103"/>
                  <a:pt x="134" y="103"/>
                </a:cubicBezTo>
                <a:cubicBezTo>
                  <a:pt x="139" y="105"/>
                  <a:pt x="145" y="106"/>
                  <a:pt x="150" y="106"/>
                </a:cubicBezTo>
                <a:cubicBezTo>
                  <a:pt x="150" y="106"/>
                  <a:pt x="150" y="106"/>
                  <a:pt x="150" y="106"/>
                </a:cubicBezTo>
                <a:cubicBezTo>
                  <a:pt x="169" y="106"/>
                  <a:pt x="185" y="91"/>
                  <a:pt x="187" y="90"/>
                </a:cubicBezTo>
                <a:cubicBezTo>
                  <a:pt x="187" y="90"/>
                  <a:pt x="187" y="90"/>
                  <a:pt x="187" y="90"/>
                </a:cubicBezTo>
                <a:cubicBezTo>
                  <a:pt x="189" y="88"/>
                  <a:pt x="189" y="88"/>
                  <a:pt x="189" y="88"/>
                </a:cubicBezTo>
                <a:cubicBezTo>
                  <a:pt x="192" y="90"/>
                  <a:pt x="192" y="90"/>
                  <a:pt x="192" y="90"/>
                </a:cubicBezTo>
                <a:cubicBezTo>
                  <a:pt x="192" y="90"/>
                  <a:pt x="192" y="90"/>
                  <a:pt x="192" y="90"/>
                </a:cubicBezTo>
                <a:cubicBezTo>
                  <a:pt x="194" y="91"/>
                  <a:pt x="210" y="106"/>
                  <a:pt x="229" y="106"/>
                </a:cubicBezTo>
                <a:cubicBezTo>
                  <a:pt x="234" y="106"/>
                  <a:pt x="239" y="105"/>
                  <a:pt x="245" y="103"/>
                </a:cubicBezTo>
                <a:cubicBezTo>
                  <a:pt x="248" y="102"/>
                  <a:pt x="248" y="102"/>
                  <a:pt x="248" y="102"/>
                </a:cubicBezTo>
                <a:cubicBezTo>
                  <a:pt x="250" y="106"/>
                  <a:pt x="250" y="106"/>
                  <a:pt x="250" y="106"/>
                </a:cubicBezTo>
                <a:cubicBezTo>
                  <a:pt x="250" y="106"/>
                  <a:pt x="256" y="119"/>
                  <a:pt x="261" y="137"/>
                </a:cubicBezTo>
                <a:cubicBezTo>
                  <a:pt x="261" y="138"/>
                  <a:pt x="261" y="138"/>
                  <a:pt x="261" y="139"/>
                </a:cubicBezTo>
                <a:cubicBezTo>
                  <a:pt x="261" y="139"/>
                  <a:pt x="261" y="139"/>
                  <a:pt x="261" y="139"/>
                </a:cubicBezTo>
                <a:cubicBezTo>
                  <a:pt x="261" y="140"/>
                  <a:pt x="261" y="140"/>
                  <a:pt x="261" y="140"/>
                </a:cubicBezTo>
                <a:cubicBezTo>
                  <a:pt x="261" y="140"/>
                  <a:pt x="261" y="140"/>
                  <a:pt x="261" y="140"/>
                </a:cubicBezTo>
                <a:cubicBezTo>
                  <a:pt x="262" y="142"/>
                  <a:pt x="262" y="142"/>
                  <a:pt x="262" y="142"/>
                </a:cubicBezTo>
                <a:cubicBezTo>
                  <a:pt x="262" y="144"/>
                  <a:pt x="262" y="144"/>
                  <a:pt x="262" y="144"/>
                </a:cubicBezTo>
                <a:cubicBezTo>
                  <a:pt x="259" y="146"/>
                  <a:pt x="259" y="146"/>
                  <a:pt x="259" y="146"/>
                </a:cubicBezTo>
                <a:cubicBezTo>
                  <a:pt x="255" y="147"/>
                  <a:pt x="253" y="149"/>
                  <a:pt x="251" y="151"/>
                </a:cubicBezTo>
                <a:cubicBezTo>
                  <a:pt x="249" y="154"/>
                  <a:pt x="248" y="156"/>
                  <a:pt x="248" y="158"/>
                </a:cubicBezTo>
                <a:cubicBezTo>
                  <a:pt x="248" y="159"/>
                  <a:pt x="248" y="159"/>
                  <a:pt x="248" y="159"/>
                </a:cubicBezTo>
                <a:cubicBezTo>
                  <a:pt x="248" y="161"/>
                  <a:pt x="249" y="164"/>
                  <a:pt x="252" y="167"/>
                </a:cubicBezTo>
                <a:cubicBezTo>
                  <a:pt x="254" y="169"/>
                  <a:pt x="258" y="172"/>
                  <a:pt x="262" y="174"/>
                </a:cubicBezTo>
                <a:cubicBezTo>
                  <a:pt x="265" y="175"/>
                  <a:pt x="265" y="175"/>
                  <a:pt x="265" y="175"/>
                </a:cubicBezTo>
                <a:cubicBezTo>
                  <a:pt x="265" y="177"/>
                  <a:pt x="265" y="177"/>
                  <a:pt x="265" y="177"/>
                </a:cubicBezTo>
                <a:cubicBezTo>
                  <a:pt x="265" y="178"/>
                  <a:pt x="265" y="178"/>
                  <a:pt x="265" y="178"/>
                </a:cubicBezTo>
                <a:cubicBezTo>
                  <a:pt x="265" y="194"/>
                  <a:pt x="261" y="211"/>
                  <a:pt x="252" y="227"/>
                </a:cubicBezTo>
                <a:cubicBezTo>
                  <a:pt x="232" y="263"/>
                  <a:pt x="199" y="280"/>
                  <a:pt x="191" y="284"/>
                </a:cubicBezTo>
                <a:cubicBezTo>
                  <a:pt x="189" y="284"/>
                  <a:pt x="189" y="284"/>
                  <a:pt x="189" y="284"/>
                </a:cubicBezTo>
                <a:cubicBezTo>
                  <a:pt x="188" y="284"/>
                  <a:pt x="188" y="284"/>
                  <a:pt x="188" y="284"/>
                </a:cubicBezTo>
                <a:cubicBezTo>
                  <a:pt x="180" y="280"/>
                  <a:pt x="147" y="263"/>
                  <a:pt x="126" y="227"/>
                </a:cubicBezTo>
                <a:moveTo>
                  <a:pt x="122" y="230"/>
                </a:moveTo>
                <a:cubicBezTo>
                  <a:pt x="143" y="268"/>
                  <a:pt x="177" y="285"/>
                  <a:pt x="185" y="289"/>
                </a:cubicBezTo>
                <a:cubicBezTo>
                  <a:pt x="189" y="291"/>
                  <a:pt x="189" y="291"/>
                  <a:pt x="189" y="291"/>
                </a:cubicBezTo>
                <a:cubicBezTo>
                  <a:pt x="193" y="289"/>
                  <a:pt x="193" y="289"/>
                  <a:pt x="193" y="289"/>
                </a:cubicBezTo>
                <a:cubicBezTo>
                  <a:pt x="202" y="285"/>
                  <a:pt x="236" y="268"/>
                  <a:pt x="257" y="230"/>
                </a:cubicBezTo>
                <a:cubicBezTo>
                  <a:pt x="266" y="213"/>
                  <a:pt x="270" y="195"/>
                  <a:pt x="271" y="178"/>
                </a:cubicBezTo>
                <a:cubicBezTo>
                  <a:pt x="271" y="178"/>
                  <a:pt x="271" y="178"/>
                  <a:pt x="271" y="178"/>
                </a:cubicBezTo>
                <a:cubicBezTo>
                  <a:pt x="271" y="178"/>
                  <a:pt x="271" y="178"/>
                  <a:pt x="271" y="178"/>
                </a:cubicBezTo>
                <a:cubicBezTo>
                  <a:pt x="271" y="171"/>
                  <a:pt x="271" y="171"/>
                  <a:pt x="271" y="171"/>
                </a:cubicBezTo>
                <a:cubicBezTo>
                  <a:pt x="271" y="171"/>
                  <a:pt x="261" y="168"/>
                  <a:pt x="259" y="166"/>
                </a:cubicBezTo>
                <a:cubicBezTo>
                  <a:pt x="254" y="163"/>
                  <a:pt x="253" y="160"/>
                  <a:pt x="255" y="155"/>
                </a:cubicBezTo>
                <a:cubicBezTo>
                  <a:pt x="257" y="151"/>
                  <a:pt x="268" y="147"/>
                  <a:pt x="268" y="147"/>
                </a:cubicBezTo>
                <a:cubicBezTo>
                  <a:pt x="267" y="139"/>
                  <a:pt x="267" y="139"/>
                  <a:pt x="267" y="139"/>
                </a:cubicBezTo>
                <a:cubicBezTo>
                  <a:pt x="266" y="138"/>
                  <a:pt x="266" y="138"/>
                  <a:pt x="266" y="137"/>
                </a:cubicBezTo>
                <a:cubicBezTo>
                  <a:pt x="266" y="137"/>
                  <a:pt x="266" y="137"/>
                  <a:pt x="266" y="137"/>
                </a:cubicBezTo>
                <a:cubicBezTo>
                  <a:pt x="262" y="117"/>
                  <a:pt x="255" y="103"/>
                  <a:pt x="255" y="103"/>
                </a:cubicBezTo>
                <a:cubicBezTo>
                  <a:pt x="251" y="95"/>
                  <a:pt x="251" y="95"/>
                  <a:pt x="251" y="95"/>
                </a:cubicBezTo>
                <a:cubicBezTo>
                  <a:pt x="243" y="98"/>
                  <a:pt x="243" y="98"/>
                  <a:pt x="243" y="98"/>
                </a:cubicBezTo>
                <a:cubicBezTo>
                  <a:pt x="238" y="100"/>
                  <a:pt x="233" y="100"/>
                  <a:pt x="229" y="100"/>
                </a:cubicBezTo>
                <a:cubicBezTo>
                  <a:pt x="211" y="100"/>
                  <a:pt x="196" y="86"/>
                  <a:pt x="195" y="85"/>
                </a:cubicBezTo>
                <a:cubicBezTo>
                  <a:pt x="189" y="81"/>
                  <a:pt x="189" y="81"/>
                  <a:pt x="189" y="81"/>
                </a:cubicBezTo>
                <a:cubicBezTo>
                  <a:pt x="184" y="85"/>
                  <a:pt x="184" y="85"/>
                  <a:pt x="184" y="85"/>
                </a:cubicBezTo>
                <a:cubicBezTo>
                  <a:pt x="184" y="85"/>
                  <a:pt x="184" y="85"/>
                  <a:pt x="184" y="85"/>
                </a:cubicBezTo>
                <a:cubicBezTo>
                  <a:pt x="183" y="86"/>
                  <a:pt x="167" y="100"/>
                  <a:pt x="150" y="100"/>
                </a:cubicBezTo>
                <a:cubicBezTo>
                  <a:pt x="145" y="100"/>
                  <a:pt x="140" y="100"/>
                  <a:pt x="136" y="98"/>
                </a:cubicBezTo>
                <a:cubicBezTo>
                  <a:pt x="128" y="95"/>
                  <a:pt x="128" y="95"/>
                  <a:pt x="128" y="95"/>
                </a:cubicBezTo>
                <a:cubicBezTo>
                  <a:pt x="124" y="103"/>
                  <a:pt x="124" y="103"/>
                  <a:pt x="124" y="103"/>
                </a:cubicBezTo>
                <a:cubicBezTo>
                  <a:pt x="124" y="103"/>
                  <a:pt x="117" y="118"/>
                  <a:pt x="112" y="139"/>
                </a:cubicBezTo>
                <a:cubicBezTo>
                  <a:pt x="110" y="147"/>
                  <a:pt x="110" y="147"/>
                  <a:pt x="110" y="147"/>
                </a:cubicBezTo>
                <a:cubicBezTo>
                  <a:pt x="110" y="147"/>
                  <a:pt x="121" y="151"/>
                  <a:pt x="123" y="155"/>
                </a:cubicBezTo>
                <a:cubicBezTo>
                  <a:pt x="126" y="160"/>
                  <a:pt x="124" y="163"/>
                  <a:pt x="120" y="166"/>
                </a:cubicBezTo>
                <a:cubicBezTo>
                  <a:pt x="117" y="168"/>
                  <a:pt x="108" y="171"/>
                  <a:pt x="108" y="171"/>
                </a:cubicBezTo>
                <a:cubicBezTo>
                  <a:pt x="108" y="178"/>
                  <a:pt x="108" y="178"/>
                  <a:pt x="108" y="178"/>
                </a:cubicBezTo>
                <a:cubicBezTo>
                  <a:pt x="109" y="195"/>
                  <a:pt x="112" y="213"/>
                  <a:pt x="122" y="230"/>
                </a:cubicBezTo>
                <a:moveTo>
                  <a:pt x="120" y="291"/>
                </a:moveTo>
                <a:cubicBezTo>
                  <a:pt x="121" y="291"/>
                  <a:pt x="122" y="290"/>
                  <a:pt x="122" y="290"/>
                </a:cubicBezTo>
                <a:cubicBezTo>
                  <a:pt x="122" y="290"/>
                  <a:pt x="122" y="290"/>
                  <a:pt x="122" y="290"/>
                </a:cubicBezTo>
                <a:cubicBezTo>
                  <a:pt x="123" y="290"/>
                  <a:pt x="123" y="291"/>
                  <a:pt x="122" y="291"/>
                </a:cubicBezTo>
                <a:cubicBezTo>
                  <a:pt x="120" y="291"/>
                  <a:pt x="120" y="291"/>
                  <a:pt x="120" y="291"/>
                </a:cubicBezTo>
                <a:moveTo>
                  <a:pt x="91" y="298"/>
                </a:moveTo>
                <a:cubicBezTo>
                  <a:pt x="89" y="299"/>
                  <a:pt x="92" y="303"/>
                  <a:pt x="94" y="304"/>
                </a:cubicBezTo>
                <a:cubicBezTo>
                  <a:pt x="96" y="305"/>
                  <a:pt x="98" y="304"/>
                  <a:pt x="100" y="304"/>
                </a:cubicBezTo>
                <a:cubicBezTo>
                  <a:pt x="102" y="304"/>
                  <a:pt x="104" y="304"/>
                  <a:pt x="106" y="302"/>
                </a:cubicBezTo>
                <a:cubicBezTo>
                  <a:pt x="108" y="301"/>
                  <a:pt x="110" y="300"/>
                  <a:pt x="111" y="299"/>
                </a:cubicBezTo>
                <a:cubicBezTo>
                  <a:pt x="112" y="298"/>
                  <a:pt x="113" y="297"/>
                  <a:pt x="113" y="297"/>
                </a:cubicBezTo>
                <a:cubicBezTo>
                  <a:pt x="115" y="295"/>
                  <a:pt x="117" y="294"/>
                  <a:pt x="117" y="294"/>
                </a:cubicBezTo>
                <a:cubicBezTo>
                  <a:pt x="117" y="294"/>
                  <a:pt x="114" y="301"/>
                  <a:pt x="112" y="304"/>
                </a:cubicBezTo>
                <a:cubicBezTo>
                  <a:pt x="111" y="307"/>
                  <a:pt x="110" y="312"/>
                  <a:pt x="112" y="314"/>
                </a:cubicBezTo>
                <a:cubicBezTo>
                  <a:pt x="113" y="315"/>
                  <a:pt x="116" y="315"/>
                  <a:pt x="116" y="316"/>
                </a:cubicBezTo>
                <a:cubicBezTo>
                  <a:pt x="117" y="316"/>
                  <a:pt x="120" y="317"/>
                  <a:pt x="122" y="317"/>
                </a:cubicBezTo>
                <a:cubicBezTo>
                  <a:pt x="123" y="318"/>
                  <a:pt x="124" y="317"/>
                  <a:pt x="123" y="316"/>
                </a:cubicBezTo>
                <a:cubicBezTo>
                  <a:pt x="122" y="316"/>
                  <a:pt x="122" y="315"/>
                  <a:pt x="121" y="315"/>
                </a:cubicBezTo>
                <a:cubicBezTo>
                  <a:pt x="119" y="314"/>
                  <a:pt x="117" y="312"/>
                  <a:pt x="117" y="312"/>
                </a:cubicBezTo>
                <a:cubicBezTo>
                  <a:pt x="117" y="312"/>
                  <a:pt x="117" y="310"/>
                  <a:pt x="117" y="309"/>
                </a:cubicBezTo>
                <a:cubicBezTo>
                  <a:pt x="117" y="308"/>
                  <a:pt x="118" y="302"/>
                  <a:pt x="118" y="300"/>
                </a:cubicBezTo>
                <a:cubicBezTo>
                  <a:pt x="118" y="298"/>
                  <a:pt x="119" y="294"/>
                  <a:pt x="119" y="294"/>
                </a:cubicBezTo>
                <a:cubicBezTo>
                  <a:pt x="119" y="294"/>
                  <a:pt x="121" y="293"/>
                  <a:pt x="125" y="294"/>
                </a:cubicBezTo>
                <a:cubicBezTo>
                  <a:pt x="128" y="295"/>
                  <a:pt x="128" y="294"/>
                  <a:pt x="129" y="294"/>
                </a:cubicBezTo>
                <a:cubicBezTo>
                  <a:pt x="129" y="293"/>
                  <a:pt x="129" y="293"/>
                  <a:pt x="128" y="293"/>
                </a:cubicBezTo>
                <a:cubicBezTo>
                  <a:pt x="127" y="292"/>
                  <a:pt x="125" y="291"/>
                  <a:pt x="125" y="290"/>
                </a:cubicBezTo>
                <a:cubicBezTo>
                  <a:pt x="125" y="290"/>
                  <a:pt x="124" y="290"/>
                  <a:pt x="124" y="290"/>
                </a:cubicBezTo>
                <a:cubicBezTo>
                  <a:pt x="123" y="290"/>
                  <a:pt x="123" y="289"/>
                  <a:pt x="123" y="289"/>
                </a:cubicBezTo>
                <a:cubicBezTo>
                  <a:pt x="123" y="289"/>
                  <a:pt x="123" y="289"/>
                  <a:pt x="123" y="289"/>
                </a:cubicBezTo>
                <a:cubicBezTo>
                  <a:pt x="123" y="288"/>
                  <a:pt x="123" y="287"/>
                  <a:pt x="123" y="287"/>
                </a:cubicBezTo>
                <a:cubicBezTo>
                  <a:pt x="124" y="288"/>
                  <a:pt x="127" y="288"/>
                  <a:pt x="128" y="288"/>
                </a:cubicBezTo>
                <a:cubicBezTo>
                  <a:pt x="130" y="288"/>
                  <a:pt x="133" y="288"/>
                  <a:pt x="134" y="288"/>
                </a:cubicBezTo>
                <a:cubicBezTo>
                  <a:pt x="135" y="287"/>
                  <a:pt x="135" y="288"/>
                  <a:pt x="137" y="287"/>
                </a:cubicBezTo>
                <a:cubicBezTo>
                  <a:pt x="138" y="287"/>
                  <a:pt x="137" y="287"/>
                  <a:pt x="138" y="287"/>
                </a:cubicBezTo>
                <a:cubicBezTo>
                  <a:pt x="139" y="286"/>
                  <a:pt x="139" y="286"/>
                  <a:pt x="138" y="285"/>
                </a:cubicBezTo>
                <a:cubicBezTo>
                  <a:pt x="138" y="285"/>
                  <a:pt x="137" y="284"/>
                  <a:pt x="136" y="284"/>
                </a:cubicBezTo>
                <a:cubicBezTo>
                  <a:pt x="136" y="283"/>
                  <a:pt x="134" y="283"/>
                  <a:pt x="134" y="283"/>
                </a:cubicBezTo>
                <a:cubicBezTo>
                  <a:pt x="133" y="282"/>
                  <a:pt x="134" y="282"/>
                  <a:pt x="132" y="282"/>
                </a:cubicBezTo>
                <a:cubicBezTo>
                  <a:pt x="131" y="282"/>
                  <a:pt x="129" y="281"/>
                  <a:pt x="127" y="281"/>
                </a:cubicBezTo>
                <a:cubicBezTo>
                  <a:pt x="125" y="280"/>
                  <a:pt x="125" y="280"/>
                  <a:pt x="124" y="280"/>
                </a:cubicBezTo>
                <a:cubicBezTo>
                  <a:pt x="124" y="279"/>
                  <a:pt x="124" y="279"/>
                  <a:pt x="123" y="279"/>
                </a:cubicBezTo>
                <a:cubicBezTo>
                  <a:pt x="122" y="279"/>
                  <a:pt x="122" y="280"/>
                  <a:pt x="122" y="281"/>
                </a:cubicBezTo>
                <a:cubicBezTo>
                  <a:pt x="122" y="281"/>
                  <a:pt x="122" y="282"/>
                  <a:pt x="122" y="282"/>
                </a:cubicBezTo>
                <a:cubicBezTo>
                  <a:pt x="122" y="283"/>
                  <a:pt x="122" y="284"/>
                  <a:pt x="122" y="284"/>
                </a:cubicBezTo>
                <a:cubicBezTo>
                  <a:pt x="122" y="284"/>
                  <a:pt x="122" y="284"/>
                  <a:pt x="121" y="283"/>
                </a:cubicBezTo>
                <a:cubicBezTo>
                  <a:pt x="121" y="283"/>
                  <a:pt x="120" y="284"/>
                  <a:pt x="120" y="284"/>
                </a:cubicBezTo>
                <a:cubicBezTo>
                  <a:pt x="119" y="285"/>
                  <a:pt x="118" y="286"/>
                  <a:pt x="118" y="287"/>
                </a:cubicBezTo>
                <a:cubicBezTo>
                  <a:pt x="117" y="287"/>
                  <a:pt x="117" y="288"/>
                  <a:pt x="116" y="288"/>
                </a:cubicBezTo>
                <a:cubicBezTo>
                  <a:pt x="116" y="289"/>
                  <a:pt x="114" y="290"/>
                  <a:pt x="114" y="290"/>
                </a:cubicBezTo>
                <a:cubicBezTo>
                  <a:pt x="113" y="291"/>
                  <a:pt x="105" y="289"/>
                  <a:pt x="104" y="289"/>
                </a:cubicBezTo>
                <a:cubicBezTo>
                  <a:pt x="103" y="289"/>
                  <a:pt x="102" y="286"/>
                  <a:pt x="102" y="286"/>
                </a:cubicBezTo>
                <a:cubicBezTo>
                  <a:pt x="100" y="287"/>
                  <a:pt x="99" y="290"/>
                  <a:pt x="100" y="291"/>
                </a:cubicBezTo>
                <a:cubicBezTo>
                  <a:pt x="100" y="292"/>
                  <a:pt x="100" y="293"/>
                  <a:pt x="100" y="294"/>
                </a:cubicBezTo>
                <a:cubicBezTo>
                  <a:pt x="101" y="295"/>
                  <a:pt x="103" y="296"/>
                  <a:pt x="105" y="296"/>
                </a:cubicBezTo>
                <a:cubicBezTo>
                  <a:pt x="107" y="295"/>
                  <a:pt x="111" y="294"/>
                  <a:pt x="111" y="294"/>
                </a:cubicBezTo>
                <a:cubicBezTo>
                  <a:pt x="109" y="296"/>
                  <a:pt x="108" y="297"/>
                  <a:pt x="103" y="300"/>
                </a:cubicBezTo>
                <a:cubicBezTo>
                  <a:pt x="98" y="303"/>
                  <a:pt x="96" y="301"/>
                  <a:pt x="94" y="300"/>
                </a:cubicBezTo>
                <a:cubicBezTo>
                  <a:pt x="93" y="300"/>
                  <a:pt x="91" y="298"/>
                  <a:pt x="91" y="298"/>
                </a:cubicBezTo>
                <a:moveTo>
                  <a:pt x="56" y="256"/>
                </a:moveTo>
                <a:cubicBezTo>
                  <a:pt x="51" y="259"/>
                  <a:pt x="51" y="259"/>
                  <a:pt x="51" y="259"/>
                </a:cubicBezTo>
                <a:cubicBezTo>
                  <a:pt x="53" y="264"/>
                  <a:pt x="56" y="268"/>
                  <a:pt x="59" y="273"/>
                </a:cubicBezTo>
                <a:cubicBezTo>
                  <a:pt x="64" y="270"/>
                  <a:pt x="64" y="270"/>
                  <a:pt x="64" y="270"/>
                </a:cubicBezTo>
                <a:cubicBezTo>
                  <a:pt x="61" y="265"/>
                  <a:pt x="61" y="265"/>
                  <a:pt x="61" y="265"/>
                </a:cubicBezTo>
                <a:cubicBezTo>
                  <a:pt x="78" y="256"/>
                  <a:pt x="78" y="256"/>
                  <a:pt x="78" y="256"/>
                </a:cubicBezTo>
                <a:cubicBezTo>
                  <a:pt x="77" y="254"/>
                  <a:pt x="76" y="253"/>
                  <a:pt x="75" y="251"/>
                </a:cubicBezTo>
                <a:cubicBezTo>
                  <a:pt x="58" y="261"/>
                  <a:pt x="58" y="261"/>
                  <a:pt x="58" y="261"/>
                </a:cubicBezTo>
                <a:lnTo>
                  <a:pt x="56" y="256"/>
                </a:lnTo>
                <a:close/>
                <a:moveTo>
                  <a:pt x="70" y="241"/>
                </a:moveTo>
                <a:cubicBezTo>
                  <a:pt x="47" y="251"/>
                  <a:pt x="47" y="251"/>
                  <a:pt x="47" y="251"/>
                </a:cubicBezTo>
                <a:cubicBezTo>
                  <a:pt x="48" y="253"/>
                  <a:pt x="49" y="254"/>
                  <a:pt x="50" y="256"/>
                </a:cubicBezTo>
                <a:cubicBezTo>
                  <a:pt x="72" y="246"/>
                  <a:pt x="72" y="246"/>
                  <a:pt x="72" y="246"/>
                </a:cubicBezTo>
                <a:cubicBezTo>
                  <a:pt x="72" y="244"/>
                  <a:pt x="71" y="242"/>
                  <a:pt x="70" y="241"/>
                </a:cubicBezTo>
                <a:moveTo>
                  <a:pt x="57" y="236"/>
                </a:moveTo>
                <a:cubicBezTo>
                  <a:pt x="52" y="236"/>
                  <a:pt x="52" y="236"/>
                  <a:pt x="52" y="236"/>
                </a:cubicBezTo>
                <a:cubicBezTo>
                  <a:pt x="51" y="236"/>
                  <a:pt x="49" y="237"/>
                  <a:pt x="47" y="237"/>
                </a:cubicBezTo>
                <a:cubicBezTo>
                  <a:pt x="47" y="237"/>
                  <a:pt x="47" y="237"/>
                  <a:pt x="47" y="237"/>
                </a:cubicBezTo>
                <a:cubicBezTo>
                  <a:pt x="49" y="236"/>
                  <a:pt x="50" y="235"/>
                  <a:pt x="52" y="234"/>
                </a:cubicBezTo>
                <a:cubicBezTo>
                  <a:pt x="56" y="232"/>
                  <a:pt x="56" y="232"/>
                  <a:pt x="56" y="232"/>
                </a:cubicBezTo>
                <a:lnTo>
                  <a:pt x="57" y="236"/>
                </a:lnTo>
                <a:close/>
                <a:moveTo>
                  <a:pt x="64" y="221"/>
                </a:moveTo>
                <a:cubicBezTo>
                  <a:pt x="41" y="235"/>
                  <a:pt x="41" y="235"/>
                  <a:pt x="41" y="235"/>
                </a:cubicBezTo>
                <a:cubicBezTo>
                  <a:pt x="42" y="237"/>
                  <a:pt x="43" y="239"/>
                  <a:pt x="44" y="242"/>
                </a:cubicBezTo>
                <a:cubicBezTo>
                  <a:pt x="70" y="239"/>
                  <a:pt x="70" y="239"/>
                  <a:pt x="70" y="239"/>
                </a:cubicBezTo>
                <a:cubicBezTo>
                  <a:pt x="69" y="238"/>
                  <a:pt x="68" y="236"/>
                  <a:pt x="68" y="234"/>
                </a:cubicBezTo>
                <a:cubicBezTo>
                  <a:pt x="62" y="235"/>
                  <a:pt x="62" y="235"/>
                  <a:pt x="62" y="235"/>
                </a:cubicBezTo>
                <a:cubicBezTo>
                  <a:pt x="60" y="230"/>
                  <a:pt x="60" y="230"/>
                  <a:pt x="60" y="230"/>
                </a:cubicBezTo>
                <a:cubicBezTo>
                  <a:pt x="65" y="227"/>
                  <a:pt x="65" y="227"/>
                  <a:pt x="65" y="227"/>
                </a:cubicBezTo>
                <a:cubicBezTo>
                  <a:pt x="65" y="225"/>
                  <a:pt x="64" y="223"/>
                  <a:pt x="64" y="221"/>
                </a:cubicBezTo>
                <a:moveTo>
                  <a:pt x="60" y="202"/>
                </a:moveTo>
                <a:cubicBezTo>
                  <a:pt x="36" y="206"/>
                  <a:pt x="36" y="206"/>
                  <a:pt x="36" y="206"/>
                </a:cubicBezTo>
                <a:cubicBezTo>
                  <a:pt x="36" y="208"/>
                  <a:pt x="36" y="210"/>
                  <a:pt x="36" y="211"/>
                </a:cubicBezTo>
                <a:cubicBezTo>
                  <a:pt x="42" y="210"/>
                  <a:pt x="42" y="210"/>
                  <a:pt x="42" y="210"/>
                </a:cubicBezTo>
                <a:cubicBezTo>
                  <a:pt x="46" y="210"/>
                  <a:pt x="49" y="209"/>
                  <a:pt x="53" y="208"/>
                </a:cubicBezTo>
                <a:cubicBezTo>
                  <a:pt x="53" y="208"/>
                  <a:pt x="53" y="208"/>
                  <a:pt x="53" y="208"/>
                </a:cubicBezTo>
                <a:cubicBezTo>
                  <a:pt x="50" y="210"/>
                  <a:pt x="47" y="211"/>
                  <a:pt x="44" y="213"/>
                </a:cubicBezTo>
                <a:cubicBezTo>
                  <a:pt x="37" y="217"/>
                  <a:pt x="37" y="217"/>
                  <a:pt x="37" y="217"/>
                </a:cubicBezTo>
                <a:cubicBezTo>
                  <a:pt x="37" y="218"/>
                  <a:pt x="37" y="218"/>
                  <a:pt x="37" y="218"/>
                </a:cubicBezTo>
                <a:cubicBezTo>
                  <a:pt x="38" y="220"/>
                  <a:pt x="38" y="222"/>
                  <a:pt x="38" y="224"/>
                </a:cubicBezTo>
                <a:cubicBezTo>
                  <a:pt x="63" y="219"/>
                  <a:pt x="63" y="219"/>
                  <a:pt x="63" y="219"/>
                </a:cubicBezTo>
                <a:cubicBezTo>
                  <a:pt x="63" y="218"/>
                  <a:pt x="62" y="216"/>
                  <a:pt x="62" y="215"/>
                </a:cubicBezTo>
                <a:cubicBezTo>
                  <a:pt x="56" y="216"/>
                  <a:pt x="56" y="216"/>
                  <a:pt x="56" y="216"/>
                </a:cubicBezTo>
                <a:cubicBezTo>
                  <a:pt x="52" y="216"/>
                  <a:pt x="48" y="217"/>
                  <a:pt x="45" y="218"/>
                </a:cubicBezTo>
                <a:cubicBezTo>
                  <a:pt x="45" y="218"/>
                  <a:pt x="45" y="218"/>
                  <a:pt x="45" y="218"/>
                </a:cubicBezTo>
                <a:cubicBezTo>
                  <a:pt x="48" y="216"/>
                  <a:pt x="51" y="214"/>
                  <a:pt x="54" y="213"/>
                </a:cubicBezTo>
                <a:cubicBezTo>
                  <a:pt x="61" y="208"/>
                  <a:pt x="61" y="208"/>
                  <a:pt x="61" y="208"/>
                </a:cubicBezTo>
                <a:cubicBezTo>
                  <a:pt x="61" y="206"/>
                  <a:pt x="61" y="204"/>
                  <a:pt x="60" y="202"/>
                </a:cubicBezTo>
                <a:moveTo>
                  <a:pt x="50" y="190"/>
                </a:moveTo>
                <a:cubicBezTo>
                  <a:pt x="35" y="191"/>
                  <a:pt x="35" y="191"/>
                  <a:pt x="35" y="191"/>
                </a:cubicBezTo>
                <a:cubicBezTo>
                  <a:pt x="35" y="193"/>
                  <a:pt x="35" y="195"/>
                  <a:pt x="35" y="196"/>
                </a:cubicBezTo>
                <a:cubicBezTo>
                  <a:pt x="50" y="196"/>
                  <a:pt x="50" y="196"/>
                  <a:pt x="50" y="196"/>
                </a:cubicBezTo>
                <a:cubicBezTo>
                  <a:pt x="54" y="196"/>
                  <a:pt x="55" y="197"/>
                  <a:pt x="55" y="199"/>
                </a:cubicBezTo>
                <a:cubicBezTo>
                  <a:pt x="55" y="199"/>
                  <a:pt x="55" y="200"/>
                  <a:pt x="54" y="201"/>
                </a:cubicBezTo>
                <a:cubicBezTo>
                  <a:pt x="60" y="201"/>
                  <a:pt x="60" y="201"/>
                  <a:pt x="60" y="201"/>
                </a:cubicBezTo>
                <a:cubicBezTo>
                  <a:pt x="60" y="200"/>
                  <a:pt x="60" y="199"/>
                  <a:pt x="60" y="198"/>
                </a:cubicBezTo>
                <a:cubicBezTo>
                  <a:pt x="60" y="193"/>
                  <a:pt x="57" y="190"/>
                  <a:pt x="50" y="190"/>
                </a:cubicBezTo>
                <a:moveTo>
                  <a:pt x="60" y="182"/>
                </a:moveTo>
                <a:cubicBezTo>
                  <a:pt x="35" y="181"/>
                  <a:pt x="35" y="181"/>
                  <a:pt x="35" y="181"/>
                </a:cubicBezTo>
                <a:cubicBezTo>
                  <a:pt x="35" y="183"/>
                  <a:pt x="35" y="185"/>
                  <a:pt x="35" y="186"/>
                </a:cubicBezTo>
                <a:cubicBezTo>
                  <a:pt x="60" y="187"/>
                  <a:pt x="60" y="187"/>
                  <a:pt x="60" y="187"/>
                </a:cubicBezTo>
                <a:cubicBezTo>
                  <a:pt x="60" y="186"/>
                  <a:pt x="60" y="184"/>
                  <a:pt x="60" y="182"/>
                </a:cubicBezTo>
                <a:moveTo>
                  <a:pt x="63" y="162"/>
                </a:moveTo>
                <a:cubicBezTo>
                  <a:pt x="38" y="158"/>
                  <a:pt x="38" y="158"/>
                  <a:pt x="38" y="158"/>
                </a:cubicBezTo>
                <a:cubicBezTo>
                  <a:pt x="38" y="160"/>
                  <a:pt x="37" y="161"/>
                  <a:pt x="37" y="163"/>
                </a:cubicBezTo>
                <a:cubicBezTo>
                  <a:pt x="43" y="164"/>
                  <a:pt x="43" y="164"/>
                  <a:pt x="43" y="164"/>
                </a:cubicBezTo>
                <a:cubicBezTo>
                  <a:pt x="47" y="164"/>
                  <a:pt x="50" y="165"/>
                  <a:pt x="54" y="165"/>
                </a:cubicBezTo>
                <a:cubicBezTo>
                  <a:pt x="54" y="165"/>
                  <a:pt x="54" y="165"/>
                  <a:pt x="54" y="165"/>
                </a:cubicBezTo>
                <a:cubicBezTo>
                  <a:pt x="51" y="166"/>
                  <a:pt x="47" y="166"/>
                  <a:pt x="44" y="167"/>
                </a:cubicBezTo>
                <a:cubicBezTo>
                  <a:pt x="36" y="169"/>
                  <a:pt x="36" y="169"/>
                  <a:pt x="36" y="169"/>
                </a:cubicBezTo>
                <a:cubicBezTo>
                  <a:pt x="36" y="171"/>
                  <a:pt x="36" y="173"/>
                  <a:pt x="35" y="175"/>
                </a:cubicBezTo>
                <a:cubicBezTo>
                  <a:pt x="60" y="179"/>
                  <a:pt x="60" y="179"/>
                  <a:pt x="60" y="179"/>
                </a:cubicBezTo>
                <a:cubicBezTo>
                  <a:pt x="60" y="177"/>
                  <a:pt x="61" y="176"/>
                  <a:pt x="61" y="174"/>
                </a:cubicBezTo>
                <a:cubicBezTo>
                  <a:pt x="55" y="173"/>
                  <a:pt x="55" y="173"/>
                  <a:pt x="55" y="173"/>
                </a:cubicBezTo>
                <a:cubicBezTo>
                  <a:pt x="51" y="173"/>
                  <a:pt x="47" y="172"/>
                  <a:pt x="44" y="172"/>
                </a:cubicBezTo>
                <a:cubicBezTo>
                  <a:pt x="44" y="172"/>
                  <a:pt x="44" y="172"/>
                  <a:pt x="44" y="172"/>
                </a:cubicBezTo>
                <a:cubicBezTo>
                  <a:pt x="47" y="171"/>
                  <a:pt x="50" y="170"/>
                  <a:pt x="53" y="170"/>
                </a:cubicBezTo>
                <a:cubicBezTo>
                  <a:pt x="62" y="168"/>
                  <a:pt x="62" y="168"/>
                  <a:pt x="62" y="168"/>
                </a:cubicBezTo>
                <a:cubicBezTo>
                  <a:pt x="62" y="166"/>
                  <a:pt x="62" y="164"/>
                  <a:pt x="63" y="162"/>
                </a:cubicBezTo>
                <a:moveTo>
                  <a:pt x="59" y="135"/>
                </a:moveTo>
                <a:cubicBezTo>
                  <a:pt x="46" y="131"/>
                  <a:pt x="46" y="131"/>
                  <a:pt x="46" y="131"/>
                </a:cubicBezTo>
                <a:cubicBezTo>
                  <a:pt x="46" y="133"/>
                  <a:pt x="45" y="134"/>
                  <a:pt x="44" y="136"/>
                </a:cubicBezTo>
                <a:cubicBezTo>
                  <a:pt x="44" y="136"/>
                  <a:pt x="44" y="136"/>
                  <a:pt x="44" y="136"/>
                </a:cubicBezTo>
                <a:cubicBezTo>
                  <a:pt x="58" y="141"/>
                  <a:pt x="58" y="141"/>
                  <a:pt x="58" y="141"/>
                </a:cubicBezTo>
                <a:cubicBezTo>
                  <a:pt x="62" y="142"/>
                  <a:pt x="63" y="144"/>
                  <a:pt x="63" y="146"/>
                </a:cubicBezTo>
                <a:cubicBezTo>
                  <a:pt x="62" y="148"/>
                  <a:pt x="59" y="148"/>
                  <a:pt x="56" y="147"/>
                </a:cubicBezTo>
                <a:cubicBezTo>
                  <a:pt x="42" y="142"/>
                  <a:pt x="42" y="142"/>
                  <a:pt x="42" y="142"/>
                </a:cubicBezTo>
                <a:cubicBezTo>
                  <a:pt x="42" y="144"/>
                  <a:pt x="41" y="146"/>
                  <a:pt x="41" y="147"/>
                </a:cubicBezTo>
                <a:cubicBezTo>
                  <a:pt x="53" y="152"/>
                  <a:pt x="53" y="152"/>
                  <a:pt x="53" y="152"/>
                </a:cubicBezTo>
                <a:cubicBezTo>
                  <a:pt x="61" y="154"/>
                  <a:pt x="65" y="153"/>
                  <a:pt x="67" y="148"/>
                </a:cubicBezTo>
                <a:cubicBezTo>
                  <a:pt x="69" y="142"/>
                  <a:pt x="66" y="138"/>
                  <a:pt x="59" y="135"/>
                </a:cubicBezTo>
                <a:moveTo>
                  <a:pt x="79" y="122"/>
                </a:moveTo>
                <a:cubicBezTo>
                  <a:pt x="57" y="111"/>
                  <a:pt x="57" y="111"/>
                  <a:pt x="57" y="111"/>
                </a:cubicBezTo>
                <a:cubicBezTo>
                  <a:pt x="56" y="112"/>
                  <a:pt x="55" y="114"/>
                  <a:pt x="54" y="115"/>
                </a:cubicBezTo>
                <a:cubicBezTo>
                  <a:pt x="59" y="118"/>
                  <a:pt x="59" y="118"/>
                  <a:pt x="59" y="118"/>
                </a:cubicBezTo>
                <a:cubicBezTo>
                  <a:pt x="63" y="120"/>
                  <a:pt x="66" y="121"/>
                  <a:pt x="69" y="122"/>
                </a:cubicBezTo>
                <a:cubicBezTo>
                  <a:pt x="69" y="123"/>
                  <a:pt x="69" y="123"/>
                  <a:pt x="69" y="123"/>
                </a:cubicBezTo>
                <a:cubicBezTo>
                  <a:pt x="66" y="122"/>
                  <a:pt x="62" y="121"/>
                  <a:pt x="60" y="121"/>
                </a:cubicBezTo>
                <a:cubicBezTo>
                  <a:pt x="51" y="120"/>
                  <a:pt x="51" y="120"/>
                  <a:pt x="51" y="120"/>
                </a:cubicBezTo>
                <a:cubicBezTo>
                  <a:pt x="50" y="122"/>
                  <a:pt x="49" y="124"/>
                  <a:pt x="48" y="126"/>
                </a:cubicBezTo>
                <a:cubicBezTo>
                  <a:pt x="71" y="138"/>
                  <a:pt x="71" y="138"/>
                  <a:pt x="71" y="138"/>
                </a:cubicBezTo>
                <a:cubicBezTo>
                  <a:pt x="71" y="136"/>
                  <a:pt x="72" y="135"/>
                  <a:pt x="73" y="133"/>
                </a:cubicBezTo>
                <a:cubicBezTo>
                  <a:pt x="68" y="131"/>
                  <a:pt x="68" y="131"/>
                  <a:pt x="68" y="131"/>
                </a:cubicBezTo>
                <a:cubicBezTo>
                  <a:pt x="64" y="129"/>
                  <a:pt x="60" y="127"/>
                  <a:pt x="57" y="126"/>
                </a:cubicBezTo>
                <a:cubicBezTo>
                  <a:pt x="57" y="125"/>
                  <a:pt x="57" y="125"/>
                  <a:pt x="57" y="125"/>
                </a:cubicBezTo>
                <a:cubicBezTo>
                  <a:pt x="61" y="126"/>
                  <a:pt x="64" y="126"/>
                  <a:pt x="67" y="127"/>
                </a:cubicBezTo>
                <a:cubicBezTo>
                  <a:pt x="76" y="127"/>
                  <a:pt x="76" y="127"/>
                  <a:pt x="76" y="127"/>
                </a:cubicBezTo>
                <a:cubicBezTo>
                  <a:pt x="77" y="126"/>
                  <a:pt x="78" y="124"/>
                  <a:pt x="79" y="122"/>
                </a:cubicBezTo>
                <a:moveTo>
                  <a:pt x="83" y="116"/>
                </a:moveTo>
                <a:cubicBezTo>
                  <a:pt x="62" y="102"/>
                  <a:pt x="62" y="102"/>
                  <a:pt x="62" y="102"/>
                </a:cubicBezTo>
                <a:cubicBezTo>
                  <a:pt x="61" y="104"/>
                  <a:pt x="60" y="105"/>
                  <a:pt x="59" y="107"/>
                </a:cubicBezTo>
                <a:cubicBezTo>
                  <a:pt x="80" y="120"/>
                  <a:pt x="80" y="120"/>
                  <a:pt x="80" y="120"/>
                </a:cubicBezTo>
                <a:cubicBezTo>
                  <a:pt x="81" y="119"/>
                  <a:pt x="82" y="117"/>
                  <a:pt x="83" y="116"/>
                </a:cubicBezTo>
                <a:moveTo>
                  <a:pt x="91" y="106"/>
                </a:moveTo>
                <a:cubicBezTo>
                  <a:pt x="76" y="85"/>
                  <a:pt x="76" y="85"/>
                  <a:pt x="76" y="85"/>
                </a:cubicBezTo>
                <a:cubicBezTo>
                  <a:pt x="75" y="86"/>
                  <a:pt x="73" y="88"/>
                  <a:pt x="72" y="89"/>
                </a:cubicBezTo>
                <a:cubicBezTo>
                  <a:pt x="79" y="97"/>
                  <a:pt x="79" y="97"/>
                  <a:pt x="79" y="97"/>
                </a:cubicBezTo>
                <a:cubicBezTo>
                  <a:pt x="80" y="99"/>
                  <a:pt x="82" y="102"/>
                  <a:pt x="84" y="104"/>
                </a:cubicBezTo>
                <a:cubicBezTo>
                  <a:pt x="84" y="104"/>
                  <a:pt x="84" y="104"/>
                  <a:pt x="84" y="104"/>
                </a:cubicBezTo>
                <a:cubicBezTo>
                  <a:pt x="81" y="102"/>
                  <a:pt x="79" y="101"/>
                  <a:pt x="76" y="100"/>
                </a:cubicBezTo>
                <a:cubicBezTo>
                  <a:pt x="67" y="95"/>
                  <a:pt x="67" y="95"/>
                  <a:pt x="67" y="95"/>
                </a:cubicBezTo>
                <a:cubicBezTo>
                  <a:pt x="67" y="96"/>
                  <a:pt x="67" y="96"/>
                  <a:pt x="67" y="96"/>
                </a:cubicBezTo>
                <a:cubicBezTo>
                  <a:pt x="66" y="97"/>
                  <a:pt x="65" y="98"/>
                  <a:pt x="64" y="100"/>
                </a:cubicBezTo>
                <a:cubicBezTo>
                  <a:pt x="87" y="111"/>
                  <a:pt x="87" y="111"/>
                  <a:pt x="87" y="111"/>
                </a:cubicBezTo>
                <a:cubicBezTo>
                  <a:pt x="88" y="109"/>
                  <a:pt x="90" y="107"/>
                  <a:pt x="91" y="106"/>
                </a:cubicBezTo>
                <a:moveTo>
                  <a:pt x="86" y="83"/>
                </a:moveTo>
                <a:cubicBezTo>
                  <a:pt x="92" y="77"/>
                  <a:pt x="92" y="77"/>
                  <a:pt x="92" y="77"/>
                </a:cubicBezTo>
                <a:cubicBezTo>
                  <a:pt x="88" y="73"/>
                  <a:pt x="88" y="73"/>
                  <a:pt x="88" y="73"/>
                </a:cubicBezTo>
                <a:cubicBezTo>
                  <a:pt x="87" y="74"/>
                  <a:pt x="85" y="76"/>
                  <a:pt x="84" y="77"/>
                </a:cubicBezTo>
                <a:cubicBezTo>
                  <a:pt x="81" y="80"/>
                  <a:pt x="81" y="80"/>
                  <a:pt x="81" y="80"/>
                </a:cubicBezTo>
                <a:cubicBezTo>
                  <a:pt x="80" y="81"/>
                  <a:pt x="79" y="82"/>
                  <a:pt x="78" y="82"/>
                </a:cubicBezTo>
                <a:cubicBezTo>
                  <a:pt x="96" y="101"/>
                  <a:pt x="96" y="101"/>
                  <a:pt x="96" y="101"/>
                </a:cubicBezTo>
                <a:cubicBezTo>
                  <a:pt x="99" y="97"/>
                  <a:pt x="102" y="94"/>
                  <a:pt x="105" y="91"/>
                </a:cubicBezTo>
                <a:cubicBezTo>
                  <a:pt x="102" y="87"/>
                  <a:pt x="102" y="87"/>
                  <a:pt x="102" y="87"/>
                </a:cubicBezTo>
                <a:cubicBezTo>
                  <a:pt x="96" y="93"/>
                  <a:pt x="96" y="93"/>
                  <a:pt x="96" y="93"/>
                </a:cubicBezTo>
                <a:cubicBezTo>
                  <a:pt x="93" y="90"/>
                  <a:pt x="93" y="90"/>
                  <a:pt x="93" y="90"/>
                </a:cubicBezTo>
                <a:cubicBezTo>
                  <a:pt x="98" y="85"/>
                  <a:pt x="98" y="85"/>
                  <a:pt x="98" y="85"/>
                </a:cubicBezTo>
                <a:cubicBezTo>
                  <a:pt x="94" y="81"/>
                  <a:pt x="94" y="81"/>
                  <a:pt x="94" y="81"/>
                </a:cubicBezTo>
                <a:cubicBezTo>
                  <a:pt x="89" y="86"/>
                  <a:pt x="89" y="86"/>
                  <a:pt x="89" y="86"/>
                </a:cubicBezTo>
                <a:lnTo>
                  <a:pt x="86" y="83"/>
                </a:lnTo>
                <a:close/>
                <a:moveTo>
                  <a:pt x="104" y="74"/>
                </a:moveTo>
                <a:cubicBezTo>
                  <a:pt x="103" y="75"/>
                  <a:pt x="103" y="75"/>
                  <a:pt x="103" y="75"/>
                </a:cubicBezTo>
                <a:cubicBezTo>
                  <a:pt x="99" y="70"/>
                  <a:pt x="99" y="70"/>
                  <a:pt x="99" y="70"/>
                </a:cubicBezTo>
                <a:cubicBezTo>
                  <a:pt x="100" y="70"/>
                  <a:pt x="100" y="70"/>
                  <a:pt x="101" y="69"/>
                </a:cubicBezTo>
                <a:cubicBezTo>
                  <a:pt x="102" y="68"/>
                  <a:pt x="104" y="68"/>
                  <a:pt x="105" y="70"/>
                </a:cubicBezTo>
                <a:cubicBezTo>
                  <a:pt x="106" y="71"/>
                  <a:pt x="106" y="73"/>
                  <a:pt x="104" y="74"/>
                </a:cubicBezTo>
                <a:moveTo>
                  <a:pt x="110" y="73"/>
                </a:moveTo>
                <a:cubicBezTo>
                  <a:pt x="111" y="72"/>
                  <a:pt x="111" y="69"/>
                  <a:pt x="109" y="66"/>
                </a:cubicBezTo>
                <a:cubicBezTo>
                  <a:pt x="107" y="64"/>
                  <a:pt x="106" y="63"/>
                  <a:pt x="104" y="63"/>
                </a:cubicBezTo>
                <a:cubicBezTo>
                  <a:pt x="103" y="63"/>
                  <a:pt x="102" y="63"/>
                  <a:pt x="100" y="64"/>
                </a:cubicBezTo>
                <a:cubicBezTo>
                  <a:pt x="98" y="65"/>
                  <a:pt x="98" y="65"/>
                  <a:pt x="97" y="66"/>
                </a:cubicBezTo>
                <a:cubicBezTo>
                  <a:pt x="96" y="67"/>
                  <a:pt x="95" y="68"/>
                  <a:pt x="93" y="69"/>
                </a:cubicBezTo>
                <a:cubicBezTo>
                  <a:pt x="92" y="70"/>
                  <a:pt x="92" y="70"/>
                  <a:pt x="92" y="70"/>
                </a:cubicBezTo>
                <a:cubicBezTo>
                  <a:pt x="107" y="90"/>
                  <a:pt x="107" y="90"/>
                  <a:pt x="107" y="90"/>
                </a:cubicBezTo>
                <a:cubicBezTo>
                  <a:pt x="108" y="89"/>
                  <a:pt x="110" y="88"/>
                  <a:pt x="111" y="87"/>
                </a:cubicBezTo>
                <a:cubicBezTo>
                  <a:pt x="106" y="79"/>
                  <a:pt x="106" y="79"/>
                  <a:pt x="106" y="79"/>
                </a:cubicBezTo>
                <a:cubicBezTo>
                  <a:pt x="107" y="79"/>
                  <a:pt x="107" y="79"/>
                  <a:pt x="107" y="79"/>
                </a:cubicBezTo>
                <a:cubicBezTo>
                  <a:pt x="108" y="78"/>
                  <a:pt x="109" y="78"/>
                  <a:pt x="111" y="80"/>
                </a:cubicBezTo>
                <a:cubicBezTo>
                  <a:pt x="113" y="82"/>
                  <a:pt x="115" y="83"/>
                  <a:pt x="115" y="84"/>
                </a:cubicBezTo>
                <a:cubicBezTo>
                  <a:pt x="117" y="82"/>
                  <a:pt x="119" y="81"/>
                  <a:pt x="120" y="80"/>
                </a:cubicBezTo>
                <a:cubicBezTo>
                  <a:pt x="119" y="80"/>
                  <a:pt x="117" y="77"/>
                  <a:pt x="115" y="76"/>
                </a:cubicBezTo>
                <a:cubicBezTo>
                  <a:pt x="113" y="74"/>
                  <a:pt x="111" y="73"/>
                  <a:pt x="110" y="73"/>
                </a:cubicBezTo>
                <a:close/>
                <a:moveTo>
                  <a:pt x="118" y="58"/>
                </a:moveTo>
                <a:cubicBezTo>
                  <a:pt x="120" y="57"/>
                  <a:pt x="122" y="57"/>
                  <a:pt x="123" y="57"/>
                </a:cubicBezTo>
                <a:cubicBezTo>
                  <a:pt x="121" y="52"/>
                  <a:pt x="121" y="52"/>
                  <a:pt x="121" y="52"/>
                </a:cubicBezTo>
                <a:cubicBezTo>
                  <a:pt x="120" y="53"/>
                  <a:pt x="118" y="53"/>
                  <a:pt x="116" y="54"/>
                </a:cubicBezTo>
                <a:cubicBezTo>
                  <a:pt x="111" y="56"/>
                  <a:pt x="110" y="60"/>
                  <a:pt x="112" y="64"/>
                </a:cubicBezTo>
                <a:cubicBezTo>
                  <a:pt x="114" y="67"/>
                  <a:pt x="117" y="68"/>
                  <a:pt x="121" y="68"/>
                </a:cubicBezTo>
                <a:cubicBezTo>
                  <a:pt x="123" y="68"/>
                  <a:pt x="125" y="68"/>
                  <a:pt x="125" y="69"/>
                </a:cubicBezTo>
                <a:cubicBezTo>
                  <a:pt x="126" y="70"/>
                  <a:pt x="125" y="71"/>
                  <a:pt x="124" y="72"/>
                </a:cubicBezTo>
                <a:cubicBezTo>
                  <a:pt x="122" y="73"/>
                  <a:pt x="120" y="73"/>
                  <a:pt x="118" y="73"/>
                </a:cubicBezTo>
                <a:cubicBezTo>
                  <a:pt x="120" y="79"/>
                  <a:pt x="120" y="79"/>
                  <a:pt x="120" y="79"/>
                </a:cubicBezTo>
                <a:cubicBezTo>
                  <a:pt x="121" y="79"/>
                  <a:pt x="124" y="78"/>
                  <a:pt x="126" y="77"/>
                </a:cubicBezTo>
                <a:cubicBezTo>
                  <a:pt x="131" y="74"/>
                  <a:pt x="132" y="70"/>
                  <a:pt x="130" y="66"/>
                </a:cubicBezTo>
                <a:cubicBezTo>
                  <a:pt x="128" y="63"/>
                  <a:pt x="126" y="62"/>
                  <a:pt x="122" y="62"/>
                </a:cubicBezTo>
                <a:cubicBezTo>
                  <a:pt x="119" y="62"/>
                  <a:pt x="118" y="62"/>
                  <a:pt x="117" y="61"/>
                </a:cubicBezTo>
                <a:cubicBezTo>
                  <a:pt x="117" y="60"/>
                  <a:pt x="117" y="59"/>
                  <a:pt x="118" y="58"/>
                </a:cubicBezTo>
                <a:moveTo>
                  <a:pt x="141" y="70"/>
                </a:moveTo>
                <a:cubicBezTo>
                  <a:pt x="131" y="47"/>
                  <a:pt x="131" y="47"/>
                  <a:pt x="131" y="47"/>
                </a:cubicBezTo>
                <a:cubicBezTo>
                  <a:pt x="126" y="49"/>
                  <a:pt x="126" y="49"/>
                  <a:pt x="126" y="49"/>
                </a:cubicBezTo>
                <a:cubicBezTo>
                  <a:pt x="136" y="72"/>
                  <a:pt x="136" y="72"/>
                  <a:pt x="136" y="72"/>
                </a:cubicBezTo>
                <a:cubicBezTo>
                  <a:pt x="137" y="71"/>
                  <a:pt x="139" y="71"/>
                  <a:pt x="141" y="70"/>
                </a:cubicBezTo>
                <a:moveTo>
                  <a:pt x="152" y="66"/>
                </a:moveTo>
                <a:cubicBezTo>
                  <a:pt x="146" y="47"/>
                  <a:pt x="146" y="47"/>
                  <a:pt x="146" y="47"/>
                </a:cubicBezTo>
                <a:cubicBezTo>
                  <a:pt x="151" y="46"/>
                  <a:pt x="151" y="46"/>
                  <a:pt x="151" y="46"/>
                </a:cubicBezTo>
                <a:cubicBezTo>
                  <a:pt x="149" y="41"/>
                  <a:pt x="149" y="41"/>
                  <a:pt x="149" y="41"/>
                </a:cubicBezTo>
                <a:cubicBezTo>
                  <a:pt x="148" y="41"/>
                  <a:pt x="147" y="41"/>
                  <a:pt x="146" y="41"/>
                </a:cubicBezTo>
                <a:cubicBezTo>
                  <a:pt x="138" y="44"/>
                  <a:pt x="138" y="44"/>
                  <a:pt x="138" y="44"/>
                </a:cubicBezTo>
                <a:cubicBezTo>
                  <a:pt x="137" y="45"/>
                  <a:pt x="135" y="45"/>
                  <a:pt x="134" y="45"/>
                </a:cubicBezTo>
                <a:cubicBezTo>
                  <a:pt x="136" y="51"/>
                  <a:pt x="136" y="51"/>
                  <a:pt x="136" y="51"/>
                </a:cubicBezTo>
                <a:cubicBezTo>
                  <a:pt x="141" y="49"/>
                  <a:pt x="141" y="49"/>
                  <a:pt x="141" y="49"/>
                </a:cubicBezTo>
                <a:cubicBezTo>
                  <a:pt x="147" y="68"/>
                  <a:pt x="147" y="68"/>
                  <a:pt x="147" y="68"/>
                </a:cubicBezTo>
                <a:cubicBezTo>
                  <a:pt x="149" y="67"/>
                  <a:pt x="150" y="66"/>
                  <a:pt x="152" y="66"/>
                </a:cubicBezTo>
                <a:moveTo>
                  <a:pt x="167" y="52"/>
                </a:moveTo>
                <a:cubicBezTo>
                  <a:pt x="171" y="36"/>
                  <a:pt x="171" y="36"/>
                  <a:pt x="171" y="36"/>
                </a:cubicBezTo>
                <a:cubicBezTo>
                  <a:pt x="169" y="37"/>
                  <a:pt x="167" y="37"/>
                  <a:pt x="165" y="37"/>
                </a:cubicBezTo>
                <a:cubicBezTo>
                  <a:pt x="165" y="37"/>
                  <a:pt x="165" y="37"/>
                  <a:pt x="165" y="37"/>
                </a:cubicBezTo>
                <a:cubicBezTo>
                  <a:pt x="164" y="43"/>
                  <a:pt x="164" y="43"/>
                  <a:pt x="164" y="43"/>
                </a:cubicBezTo>
                <a:cubicBezTo>
                  <a:pt x="164" y="45"/>
                  <a:pt x="164" y="46"/>
                  <a:pt x="164" y="48"/>
                </a:cubicBezTo>
                <a:cubicBezTo>
                  <a:pt x="164" y="48"/>
                  <a:pt x="164" y="48"/>
                  <a:pt x="164" y="48"/>
                </a:cubicBezTo>
                <a:cubicBezTo>
                  <a:pt x="163" y="47"/>
                  <a:pt x="162" y="45"/>
                  <a:pt x="161" y="44"/>
                </a:cubicBezTo>
                <a:cubicBezTo>
                  <a:pt x="159" y="38"/>
                  <a:pt x="159" y="38"/>
                  <a:pt x="159" y="38"/>
                </a:cubicBezTo>
                <a:cubicBezTo>
                  <a:pt x="157" y="39"/>
                  <a:pt x="157" y="39"/>
                  <a:pt x="157" y="39"/>
                </a:cubicBezTo>
                <a:cubicBezTo>
                  <a:pt x="156" y="39"/>
                  <a:pt x="154" y="39"/>
                  <a:pt x="153" y="40"/>
                </a:cubicBezTo>
                <a:cubicBezTo>
                  <a:pt x="162" y="53"/>
                  <a:pt x="162" y="53"/>
                  <a:pt x="162" y="53"/>
                </a:cubicBezTo>
                <a:cubicBezTo>
                  <a:pt x="163" y="63"/>
                  <a:pt x="163" y="63"/>
                  <a:pt x="163" y="63"/>
                </a:cubicBezTo>
                <a:cubicBezTo>
                  <a:pt x="165" y="63"/>
                  <a:pt x="167" y="62"/>
                  <a:pt x="169" y="62"/>
                </a:cubicBezTo>
                <a:lnTo>
                  <a:pt x="167" y="52"/>
                </a:lnTo>
                <a:close/>
                <a:moveTo>
                  <a:pt x="188" y="60"/>
                </a:moveTo>
                <a:cubicBezTo>
                  <a:pt x="186" y="58"/>
                  <a:pt x="185" y="53"/>
                  <a:pt x="184" y="48"/>
                </a:cubicBezTo>
                <a:cubicBezTo>
                  <a:pt x="184" y="42"/>
                  <a:pt x="185" y="38"/>
                  <a:pt x="186" y="35"/>
                </a:cubicBezTo>
                <a:cubicBezTo>
                  <a:pt x="185" y="35"/>
                  <a:pt x="184" y="35"/>
                  <a:pt x="182" y="36"/>
                </a:cubicBezTo>
                <a:cubicBezTo>
                  <a:pt x="181" y="38"/>
                  <a:pt x="180" y="42"/>
                  <a:pt x="180" y="48"/>
                </a:cubicBezTo>
                <a:cubicBezTo>
                  <a:pt x="180" y="54"/>
                  <a:pt x="182" y="58"/>
                  <a:pt x="184" y="61"/>
                </a:cubicBezTo>
                <a:cubicBezTo>
                  <a:pt x="184" y="61"/>
                  <a:pt x="185" y="60"/>
                  <a:pt x="185" y="60"/>
                </a:cubicBezTo>
                <a:lnTo>
                  <a:pt x="188" y="60"/>
                </a:lnTo>
                <a:close/>
                <a:moveTo>
                  <a:pt x="200" y="44"/>
                </a:moveTo>
                <a:cubicBezTo>
                  <a:pt x="200" y="46"/>
                  <a:pt x="199" y="47"/>
                  <a:pt x="197" y="47"/>
                </a:cubicBezTo>
                <a:cubicBezTo>
                  <a:pt x="196" y="47"/>
                  <a:pt x="196" y="47"/>
                  <a:pt x="195" y="47"/>
                </a:cubicBezTo>
                <a:cubicBezTo>
                  <a:pt x="196" y="41"/>
                  <a:pt x="196" y="41"/>
                  <a:pt x="196" y="41"/>
                </a:cubicBezTo>
                <a:cubicBezTo>
                  <a:pt x="196" y="41"/>
                  <a:pt x="197" y="40"/>
                  <a:pt x="197" y="41"/>
                </a:cubicBezTo>
                <a:cubicBezTo>
                  <a:pt x="199" y="41"/>
                  <a:pt x="200" y="42"/>
                  <a:pt x="200" y="44"/>
                </a:cubicBezTo>
                <a:moveTo>
                  <a:pt x="203" y="50"/>
                </a:moveTo>
                <a:cubicBezTo>
                  <a:pt x="205" y="49"/>
                  <a:pt x="205" y="47"/>
                  <a:pt x="206" y="44"/>
                </a:cubicBezTo>
                <a:cubicBezTo>
                  <a:pt x="206" y="41"/>
                  <a:pt x="205" y="39"/>
                  <a:pt x="204" y="38"/>
                </a:cubicBezTo>
                <a:cubicBezTo>
                  <a:pt x="202" y="36"/>
                  <a:pt x="200" y="36"/>
                  <a:pt x="198" y="36"/>
                </a:cubicBezTo>
                <a:cubicBezTo>
                  <a:pt x="194" y="35"/>
                  <a:pt x="192" y="35"/>
                  <a:pt x="191" y="36"/>
                </a:cubicBezTo>
                <a:cubicBezTo>
                  <a:pt x="189" y="60"/>
                  <a:pt x="189" y="60"/>
                  <a:pt x="189" y="60"/>
                </a:cubicBezTo>
                <a:cubicBezTo>
                  <a:pt x="189" y="60"/>
                  <a:pt x="189" y="60"/>
                  <a:pt x="189" y="60"/>
                </a:cubicBezTo>
                <a:cubicBezTo>
                  <a:pt x="191" y="60"/>
                  <a:pt x="193" y="60"/>
                  <a:pt x="195" y="61"/>
                </a:cubicBezTo>
                <a:cubicBezTo>
                  <a:pt x="195" y="52"/>
                  <a:pt x="195" y="52"/>
                  <a:pt x="195" y="52"/>
                </a:cubicBezTo>
                <a:cubicBezTo>
                  <a:pt x="195" y="52"/>
                  <a:pt x="196" y="52"/>
                  <a:pt x="196" y="52"/>
                </a:cubicBezTo>
                <a:cubicBezTo>
                  <a:pt x="199" y="53"/>
                  <a:pt x="202" y="52"/>
                  <a:pt x="203" y="50"/>
                </a:cubicBezTo>
                <a:moveTo>
                  <a:pt x="222" y="44"/>
                </a:moveTo>
                <a:cubicBezTo>
                  <a:pt x="223" y="39"/>
                  <a:pt x="223" y="39"/>
                  <a:pt x="223" y="39"/>
                </a:cubicBezTo>
                <a:cubicBezTo>
                  <a:pt x="221" y="39"/>
                  <a:pt x="220" y="38"/>
                  <a:pt x="219" y="38"/>
                </a:cubicBezTo>
                <a:cubicBezTo>
                  <a:pt x="214" y="37"/>
                  <a:pt x="214" y="37"/>
                  <a:pt x="214" y="37"/>
                </a:cubicBezTo>
                <a:cubicBezTo>
                  <a:pt x="212" y="37"/>
                  <a:pt x="211" y="37"/>
                  <a:pt x="210" y="37"/>
                </a:cubicBezTo>
                <a:cubicBezTo>
                  <a:pt x="205" y="61"/>
                  <a:pt x="205" y="61"/>
                  <a:pt x="205" y="61"/>
                </a:cubicBezTo>
                <a:cubicBezTo>
                  <a:pt x="210" y="62"/>
                  <a:pt x="214" y="63"/>
                  <a:pt x="219" y="64"/>
                </a:cubicBezTo>
                <a:cubicBezTo>
                  <a:pt x="220" y="58"/>
                  <a:pt x="220" y="58"/>
                  <a:pt x="220" y="58"/>
                </a:cubicBezTo>
                <a:cubicBezTo>
                  <a:pt x="212" y="57"/>
                  <a:pt x="212" y="57"/>
                  <a:pt x="212" y="57"/>
                </a:cubicBezTo>
                <a:cubicBezTo>
                  <a:pt x="212" y="52"/>
                  <a:pt x="212" y="52"/>
                  <a:pt x="212" y="52"/>
                </a:cubicBezTo>
                <a:cubicBezTo>
                  <a:pt x="220" y="54"/>
                  <a:pt x="220" y="54"/>
                  <a:pt x="220" y="54"/>
                </a:cubicBezTo>
                <a:cubicBezTo>
                  <a:pt x="220" y="48"/>
                  <a:pt x="220" y="48"/>
                  <a:pt x="220" y="48"/>
                </a:cubicBezTo>
                <a:cubicBezTo>
                  <a:pt x="213" y="47"/>
                  <a:pt x="213" y="47"/>
                  <a:pt x="213" y="47"/>
                </a:cubicBezTo>
                <a:cubicBezTo>
                  <a:pt x="214" y="43"/>
                  <a:pt x="214" y="43"/>
                  <a:pt x="214" y="43"/>
                </a:cubicBezTo>
                <a:lnTo>
                  <a:pt x="222" y="44"/>
                </a:lnTo>
                <a:close/>
                <a:moveTo>
                  <a:pt x="226" y="66"/>
                </a:moveTo>
                <a:cubicBezTo>
                  <a:pt x="233" y="42"/>
                  <a:pt x="233" y="42"/>
                  <a:pt x="233" y="42"/>
                </a:cubicBezTo>
                <a:cubicBezTo>
                  <a:pt x="231" y="41"/>
                  <a:pt x="229" y="41"/>
                  <a:pt x="227" y="40"/>
                </a:cubicBezTo>
                <a:cubicBezTo>
                  <a:pt x="221" y="64"/>
                  <a:pt x="221" y="64"/>
                  <a:pt x="221" y="64"/>
                </a:cubicBezTo>
                <a:cubicBezTo>
                  <a:pt x="222" y="65"/>
                  <a:pt x="224" y="65"/>
                  <a:pt x="226" y="66"/>
                </a:cubicBezTo>
                <a:moveTo>
                  <a:pt x="241" y="60"/>
                </a:moveTo>
                <a:cubicBezTo>
                  <a:pt x="252" y="49"/>
                  <a:pt x="252" y="49"/>
                  <a:pt x="252" y="49"/>
                </a:cubicBezTo>
                <a:cubicBezTo>
                  <a:pt x="250" y="48"/>
                  <a:pt x="248" y="47"/>
                  <a:pt x="247" y="46"/>
                </a:cubicBezTo>
                <a:cubicBezTo>
                  <a:pt x="243" y="51"/>
                  <a:pt x="243" y="51"/>
                  <a:pt x="243" y="51"/>
                </a:cubicBezTo>
                <a:cubicBezTo>
                  <a:pt x="242" y="53"/>
                  <a:pt x="241" y="54"/>
                  <a:pt x="240" y="55"/>
                </a:cubicBezTo>
                <a:cubicBezTo>
                  <a:pt x="240" y="55"/>
                  <a:pt x="240" y="55"/>
                  <a:pt x="240" y="55"/>
                </a:cubicBezTo>
                <a:cubicBezTo>
                  <a:pt x="240" y="53"/>
                  <a:pt x="240" y="52"/>
                  <a:pt x="240" y="50"/>
                </a:cubicBezTo>
                <a:cubicBezTo>
                  <a:pt x="241" y="44"/>
                  <a:pt x="241" y="44"/>
                  <a:pt x="241" y="44"/>
                </a:cubicBezTo>
                <a:cubicBezTo>
                  <a:pt x="240" y="44"/>
                  <a:pt x="240" y="44"/>
                  <a:pt x="240" y="44"/>
                </a:cubicBezTo>
                <a:cubicBezTo>
                  <a:pt x="238" y="43"/>
                  <a:pt x="237" y="43"/>
                  <a:pt x="235" y="42"/>
                </a:cubicBezTo>
                <a:cubicBezTo>
                  <a:pt x="236" y="58"/>
                  <a:pt x="236" y="58"/>
                  <a:pt x="236" y="58"/>
                </a:cubicBezTo>
                <a:cubicBezTo>
                  <a:pt x="232" y="68"/>
                  <a:pt x="232" y="68"/>
                  <a:pt x="232" y="68"/>
                </a:cubicBezTo>
                <a:cubicBezTo>
                  <a:pt x="234" y="68"/>
                  <a:pt x="235" y="69"/>
                  <a:pt x="237" y="70"/>
                </a:cubicBezTo>
                <a:lnTo>
                  <a:pt x="241" y="60"/>
                </a:lnTo>
                <a:close/>
                <a:moveTo>
                  <a:pt x="258" y="57"/>
                </a:moveTo>
                <a:cubicBezTo>
                  <a:pt x="258" y="58"/>
                  <a:pt x="257" y="60"/>
                  <a:pt x="257" y="62"/>
                </a:cubicBezTo>
                <a:cubicBezTo>
                  <a:pt x="255" y="66"/>
                  <a:pt x="255" y="66"/>
                  <a:pt x="255" y="66"/>
                </a:cubicBezTo>
                <a:cubicBezTo>
                  <a:pt x="252" y="64"/>
                  <a:pt x="252" y="64"/>
                  <a:pt x="252" y="64"/>
                </a:cubicBezTo>
                <a:cubicBezTo>
                  <a:pt x="255" y="61"/>
                  <a:pt x="255" y="61"/>
                  <a:pt x="255" y="61"/>
                </a:cubicBezTo>
                <a:cubicBezTo>
                  <a:pt x="256" y="60"/>
                  <a:pt x="257" y="58"/>
                  <a:pt x="258" y="57"/>
                </a:cubicBezTo>
                <a:close/>
                <a:moveTo>
                  <a:pt x="257" y="80"/>
                </a:moveTo>
                <a:cubicBezTo>
                  <a:pt x="264" y="54"/>
                  <a:pt x="264" y="54"/>
                  <a:pt x="264" y="54"/>
                </a:cubicBezTo>
                <a:cubicBezTo>
                  <a:pt x="262" y="53"/>
                  <a:pt x="259" y="52"/>
                  <a:pt x="257" y="51"/>
                </a:cubicBezTo>
                <a:cubicBezTo>
                  <a:pt x="240" y="71"/>
                  <a:pt x="240" y="71"/>
                  <a:pt x="240" y="71"/>
                </a:cubicBezTo>
                <a:cubicBezTo>
                  <a:pt x="242" y="71"/>
                  <a:pt x="244" y="72"/>
                  <a:pt x="246" y="73"/>
                </a:cubicBezTo>
                <a:cubicBezTo>
                  <a:pt x="249" y="69"/>
                  <a:pt x="249" y="69"/>
                  <a:pt x="249" y="69"/>
                </a:cubicBezTo>
                <a:cubicBezTo>
                  <a:pt x="254" y="71"/>
                  <a:pt x="254" y="71"/>
                  <a:pt x="254" y="71"/>
                </a:cubicBezTo>
                <a:cubicBezTo>
                  <a:pt x="252" y="77"/>
                  <a:pt x="252" y="77"/>
                  <a:pt x="252" y="77"/>
                </a:cubicBezTo>
                <a:cubicBezTo>
                  <a:pt x="254" y="77"/>
                  <a:pt x="256" y="78"/>
                  <a:pt x="257" y="80"/>
                </a:cubicBezTo>
                <a:moveTo>
                  <a:pt x="272" y="91"/>
                </a:moveTo>
                <a:cubicBezTo>
                  <a:pt x="287" y="70"/>
                  <a:pt x="287" y="70"/>
                  <a:pt x="287" y="70"/>
                </a:cubicBezTo>
                <a:cubicBezTo>
                  <a:pt x="286" y="69"/>
                  <a:pt x="285" y="68"/>
                  <a:pt x="283" y="67"/>
                </a:cubicBezTo>
                <a:cubicBezTo>
                  <a:pt x="280" y="72"/>
                  <a:pt x="280" y="72"/>
                  <a:pt x="280" y="72"/>
                </a:cubicBezTo>
                <a:cubicBezTo>
                  <a:pt x="277" y="75"/>
                  <a:pt x="276" y="78"/>
                  <a:pt x="274" y="81"/>
                </a:cubicBezTo>
                <a:cubicBezTo>
                  <a:pt x="274" y="81"/>
                  <a:pt x="274" y="81"/>
                  <a:pt x="274" y="81"/>
                </a:cubicBezTo>
                <a:cubicBezTo>
                  <a:pt x="275" y="78"/>
                  <a:pt x="276" y="74"/>
                  <a:pt x="276" y="72"/>
                </a:cubicBezTo>
                <a:cubicBezTo>
                  <a:pt x="278" y="64"/>
                  <a:pt x="278" y="64"/>
                  <a:pt x="278" y="64"/>
                </a:cubicBezTo>
                <a:cubicBezTo>
                  <a:pt x="277" y="62"/>
                  <a:pt x="275" y="61"/>
                  <a:pt x="273" y="60"/>
                </a:cubicBezTo>
                <a:cubicBezTo>
                  <a:pt x="258" y="80"/>
                  <a:pt x="258" y="80"/>
                  <a:pt x="258" y="80"/>
                </a:cubicBezTo>
                <a:cubicBezTo>
                  <a:pt x="260" y="81"/>
                  <a:pt x="261" y="82"/>
                  <a:pt x="262" y="83"/>
                </a:cubicBezTo>
                <a:cubicBezTo>
                  <a:pt x="266" y="78"/>
                  <a:pt x="266" y="78"/>
                  <a:pt x="266" y="78"/>
                </a:cubicBezTo>
                <a:cubicBezTo>
                  <a:pt x="268" y="75"/>
                  <a:pt x="271" y="72"/>
                  <a:pt x="272" y="69"/>
                </a:cubicBezTo>
                <a:cubicBezTo>
                  <a:pt x="273" y="69"/>
                  <a:pt x="273" y="69"/>
                  <a:pt x="273" y="69"/>
                </a:cubicBezTo>
                <a:cubicBezTo>
                  <a:pt x="271" y="72"/>
                  <a:pt x="271" y="76"/>
                  <a:pt x="270" y="78"/>
                </a:cubicBezTo>
                <a:cubicBezTo>
                  <a:pt x="268" y="87"/>
                  <a:pt x="268" y="87"/>
                  <a:pt x="268" y="87"/>
                </a:cubicBezTo>
                <a:cubicBezTo>
                  <a:pt x="269" y="88"/>
                  <a:pt x="271" y="89"/>
                  <a:pt x="272" y="91"/>
                </a:cubicBezTo>
                <a:moveTo>
                  <a:pt x="299" y="90"/>
                </a:moveTo>
                <a:cubicBezTo>
                  <a:pt x="303" y="87"/>
                  <a:pt x="303" y="87"/>
                  <a:pt x="303" y="87"/>
                </a:cubicBezTo>
                <a:cubicBezTo>
                  <a:pt x="303" y="86"/>
                  <a:pt x="302" y="84"/>
                  <a:pt x="300" y="82"/>
                </a:cubicBezTo>
                <a:cubicBezTo>
                  <a:pt x="295" y="77"/>
                  <a:pt x="288" y="76"/>
                  <a:pt x="282" y="83"/>
                </a:cubicBezTo>
                <a:cubicBezTo>
                  <a:pt x="280" y="85"/>
                  <a:pt x="278" y="88"/>
                  <a:pt x="278" y="91"/>
                </a:cubicBezTo>
                <a:cubicBezTo>
                  <a:pt x="278" y="94"/>
                  <a:pt x="279" y="96"/>
                  <a:pt x="282" y="99"/>
                </a:cubicBezTo>
                <a:cubicBezTo>
                  <a:pt x="284" y="101"/>
                  <a:pt x="286" y="103"/>
                  <a:pt x="288" y="103"/>
                </a:cubicBezTo>
                <a:cubicBezTo>
                  <a:pt x="297" y="94"/>
                  <a:pt x="297" y="94"/>
                  <a:pt x="297" y="94"/>
                </a:cubicBezTo>
                <a:cubicBezTo>
                  <a:pt x="292" y="88"/>
                  <a:pt x="292" y="88"/>
                  <a:pt x="292" y="88"/>
                </a:cubicBezTo>
                <a:cubicBezTo>
                  <a:pt x="288" y="92"/>
                  <a:pt x="288" y="92"/>
                  <a:pt x="288" y="92"/>
                </a:cubicBezTo>
                <a:cubicBezTo>
                  <a:pt x="290" y="94"/>
                  <a:pt x="290" y="94"/>
                  <a:pt x="290" y="94"/>
                </a:cubicBezTo>
                <a:cubicBezTo>
                  <a:pt x="287" y="97"/>
                  <a:pt x="287" y="97"/>
                  <a:pt x="287" y="97"/>
                </a:cubicBezTo>
                <a:cubicBezTo>
                  <a:pt x="286" y="97"/>
                  <a:pt x="286" y="96"/>
                  <a:pt x="285" y="96"/>
                </a:cubicBezTo>
                <a:cubicBezTo>
                  <a:pt x="283" y="94"/>
                  <a:pt x="283" y="90"/>
                  <a:pt x="286" y="87"/>
                </a:cubicBezTo>
                <a:cubicBezTo>
                  <a:pt x="290" y="83"/>
                  <a:pt x="294" y="83"/>
                  <a:pt x="296" y="86"/>
                </a:cubicBezTo>
                <a:cubicBezTo>
                  <a:pt x="298" y="87"/>
                  <a:pt x="298" y="89"/>
                  <a:pt x="299" y="90"/>
                </a:cubicBezTo>
                <a:moveTo>
                  <a:pt x="311" y="119"/>
                </a:moveTo>
                <a:cubicBezTo>
                  <a:pt x="322" y="111"/>
                  <a:pt x="322" y="111"/>
                  <a:pt x="322" y="111"/>
                </a:cubicBezTo>
                <a:cubicBezTo>
                  <a:pt x="321" y="110"/>
                  <a:pt x="321" y="108"/>
                  <a:pt x="320" y="107"/>
                </a:cubicBezTo>
                <a:cubicBezTo>
                  <a:pt x="320" y="107"/>
                  <a:pt x="320" y="107"/>
                  <a:pt x="320" y="107"/>
                </a:cubicBezTo>
                <a:cubicBezTo>
                  <a:pt x="308" y="115"/>
                  <a:pt x="308" y="115"/>
                  <a:pt x="308" y="115"/>
                </a:cubicBezTo>
                <a:cubicBezTo>
                  <a:pt x="304" y="117"/>
                  <a:pt x="302" y="117"/>
                  <a:pt x="301" y="115"/>
                </a:cubicBezTo>
                <a:cubicBezTo>
                  <a:pt x="300" y="114"/>
                  <a:pt x="301" y="112"/>
                  <a:pt x="304" y="109"/>
                </a:cubicBezTo>
                <a:cubicBezTo>
                  <a:pt x="316" y="101"/>
                  <a:pt x="316" y="101"/>
                  <a:pt x="316" y="101"/>
                </a:cubicBezTo>
                <a:cubicBezTo>
                  <a:pt x="315" y="100"/>
                  <a:pt x="314" y="98"/>
                  <a:pt x="313" y="97"/>
                </a:cubicBezTo>
                <a:cubicBezTo>
                  <a:pt x="302" y="104"/>
                  <a:pt x="302" y="104"/>
                  <a:pt x="302" y="104"/>
                </a:cubicBezTo>
                <a:cubicBezTo>
                  <a:pt x="295" y="109"/>
                  <a:pt x="294" y="113"/>
                  <a:pt x="297" y="118"/>
                </a:cubicBezTo>
                <a:cubicBezTo>
                  <a:pt x="300" y="123"/>
                  <a:pt x="305" y="123"/>
                  <a:pt x="311" y="119"/>
                </a:cubicBezTo>
                <a:moveTo>
                  <a:pt x="310" y="142"/>
                </a:moveTo>
                <a:cubicBezTo>
                  <a:pt x="332" y="132"/>
                  <a:pt x="332" y="132"/>
                  <a:pt x="332" y="132"/>
                </a:cubicBezTo>
                <a:cubicBezTo>
                  <a:pt x="332" y="130"/>
                  <a:pt x="331" y="129"/>
                  <a:pt x="331" y="127"/>
                </a:cubicBezTo>
                <a:cubicBezTo>
                  <a:pt x="325" y="130"/>
                  <a:pt x="325" y="130"/>
                  <a:pt x="325" y="130"/>
                </a:cubicBezTo>
                <a:cubicBezTo>
                  <a:pt x="322" y="131"/>
                  <a:pt x="319" y="133"/>
                  <a:pt x="316" y="135"/>
                </a:cubicBezTo>
                <a:cubicBezTo>
                  <a:pt x="316" y="135"/>
                  <a:pt x="316" y="135"/>
                  <a:pt x="316" y="135"/>
                </a:cubicBezTo>
                <a:cubicBezTo>
                  <a:pt x="318" y="133"/>
                  <a:pt x="320" y="130"/>
                  <a:pt x="322" y="128"/>
                </a:cubicBezTo>
                <a:cubicBezTo>
                  <a:pt x="328" y="122"/>
                  <a:pt x="328" y="122"/>
                  <a:pt x="328" y="122"/>
                </a:cubicBezTo>
                <a:cubicBezTo>
                  <a:pt x="327" y="120"/>
                  <a:pt x="326" y="118"/>
                  <a:pt x="325" y="116"/>
                </a:cubicBezTo>
                <a:cubicBezTo>
                  <a:pt x="302" y="127"/>
                  <a:pt x="302" y="127"/>
                  <a:pt x="302" y="127"/>
                </a:cubicBezTo>
                <a:cubicBezTo>
                  <a:pt x="303" y="128"/>
                  <a:pt x="304" y="130"/>
                  <a:pt x="305" y="131"/>
                </a:cubicBezTo>
                <a:cubicBezTo>
                  <a:pt x="310" y="129"/>
                  <a:pt x="310" y="129"/>
                  <a:pt x="310" y="129"/>
                </a:cubicBezTo>
                <a:cubicBezTo>
                  <a:pt x="314" y="127"/>
                  <a:pt x="317" y="125"/>
                  <a:pt x="320" y="124"/>
                </a:cubicBezTo>
                <a:cubicBezTo>
                  <a:pt x="320" y="124"/>
                  <a:pt x="320" y="124"/>
                  <a:pt x="320" y="124"/>
                </a:cubicBezTo>
                <a:cubicBezTo>
                  <a:pt x="318" y="126"/>
                  <a:pt x="315" y="128"/>
                  <a:pt x="313" y="131"/>
                </a:cubicBezTo>
                <a:cubicBezTo>
                  <a:pt x="308" y="137"/>
                  <a:pt x="308" y="137"/>
                  <a:pt x="308" y="137"/>
                </a:cubicBezTo>
                <a:cubicBezTo>
                  <a:pt x="308" y="139"/>
                  <a:pt x="309" y="141"/>
                  <a:pt x="310" y="142"/>
                </a:cubicBezTo>
                <a:moveTo>
                  <a:pt x="312" y="150"/>
                </a:moveTo>
                <a:cubicBezTo>
                  <a:pt x="336" y="142"/>
                  <a:pt x="336" y="142"/>
                  <a:pt x="336" y="142"/>
                </a:cubicBezTo>
                <a:cubicBezTo>
                  <a:pt x="335" y="140"/>
                  <a:pt x="335" y="138"/>
                  <a:pt x="334" y="136"/>
                </a:cubicBezTo>
                <a:cubicBezTo>
                  <a:pt x="311" y="145"/>
                  <a:pt x="311" y="145"/>
                  <a:pt x="311" y="145"/>
                </a:cubicBezTo>
                <a:cubicBezTo>
                  <a:pt x="311" y="146"/>
                  <a:pt x="312" y="148"/>
                  <a:pt x="312" y="150"/>
                </a:cubicBezTo>
                <a:moveTo>
                  <a:pt x="316" y="162"/>
                </a:moveTo>
                <a:cubicBezTo>
                  <a:pt x="341" y="163"/>
                  <a:pt x="341" y="163"/>
                  <a:pt x="341" y="163"/>
                </a:cubicBezTo>
                <a:cubicBezTo>
                  <a:pt x="341" y="161"/>
                  <a:pt x="341" y="159"/>
                  <a:pt x="340" y="157"/>
                </a:cubicBezTo>
                <a:cubicBezTo>
                  <a:pt x="330" y="157"/>
                  <a:pt x="330" y="157"/>
                  <a:pt x="330" y="157"/>
                </a:cubicBezTo>
                <a:cubicBezTo>
                  <a:pt x="327" y="158"/>
                  <a:pt x="324" y="158"/>
                  <a:pt x="321" y="158"/>
                </a:cubicBezTo>
                <a:cubicBezTo>
                  <a:pt x="321" y="158"/>
                  <a:pt x="321" y="158"/>
                  <a:pt x="321" y="158"/>
                </a:cubicBezTo>
                <a:cubicBezTo>
                  <a:pt x="324" y="157"/>
                  <a:pt x="327" y="155"/>
                  <a:pt x="329" y="154"/>
                </a:cubicBezTo>
                <a:cubicBezTo>
                  <a:pt x="338" y="150"/>
                  <a:pt x="338" y="150"/>
                  <a:pt x="338" y="150"/>
                </a:cubicBezTo>
                <a:cubicBezTo>
                  <a:pt x="338" y="149"/>
                  <a:pt x="338" y="149"/>
                  <a:pt x="338" y="149"/>
                </a:cubicBezTo>
                <a:cubicBezTo>
                  <a:pt x="338" y="147"/>
                  <a:pt x="337" y="146"/>
                  <a:pt x="337" y="144"/>
                </a:cubicBezTo>
                <a:cubicBezTo>
                  <a:pt x="314" y="156"/>
                  <a:pt x="314" y="156"/>
                  <a:pt x="314" y="156"/>
                </a:cubicBezTo>
                <a:cubicBezTo>
                  <a:pt x="315" y="158"/>
                  <a:pt x="315" y="160"/>
                  <a:pt x="316" y="162"/>
                </a:cubicBezTo>
                <a:moveTo>
                  <a:pt x="338" y="180"/>
                </a:moveTo>
                <a:cubicBezTo>
                  <a:pt x="343" y="179"/>
                  <a:pt x="343" y="179"/>
                  <a:pt x="343" y="179"/>
                </a:cubicBezTo>
                <a:cubicBezTo>
                  <a:pt x="343" y="178"/>
                  <a:pt x="343" y="176"/>
                  <a:pt x="343" y="174"/>
                </a:cubicBezTo>
                <a:cubicBezTo>
                  <a:pt x="343" y="170"/>
                  <a:pt x="343" y="170"/>
                  <a:pt x="343" y="170"/>
                </a:cubicBezTo>
                <a:cubicBezTo>
                  <a:pt x="342" y="169"/>
                  <a:pt x="342" y="167"/>
                  <a:pt x="342" y="166"/>
                </a:cubicBezTo>
                <a:cubicBezTo>
                  <a:pt x="317" y="169"/>
                  <a:pt x="317" y="169"/>
                  <a:pt x="317" y="169"/>
                </a:cubicBezTo>
                <a:cubicBezTo>
                  <a:pt x="318" y="173"/>
                  <a:pt x="318" y="178"/>
                  <a:pt x="319" y="182"/>
                </a:cubicBezTo>
                <a:cubicBezTo>
                  <a:pt x="324" y="182"/>
                  <a:pt x="324" y="182"/>
                  <a:pt x="324" y="182"/>
                </a:cubicBezTo>
                <a:cubicBezTo>
                  <a:pt x="323" y="174"/>
                  <a:pt x="323" y="174"/>
                  <a:pt x="323" y="174"/>
                </a:cubicBezTo>
                <a:cubicBezTo>
                  <a:pt x="328" y="173"/>
                  <a:pt x="328" y="173"/>
                  <a:pt x="328" y="173"/>
                </a:cubicBezTo>
                <a:cubicBezTo>
                  <a:pt x="328" y="180"/>
                  <a:pt x="328" y="180"/>
                  <a:pt x="328" y="180"/>
                </a:cubicBezTo>
                <a:cubicBezTo>
                  <a:pt x="334" y="180"/>
                  <a:pt x="334" y="180"/>
                  <a:pt x="334" y="180"/>
                </a:cubicBezTo>
                <a:cubicBezTo>
                  <a:pt x="333" y="173"/>
                  <a:pt x="333" y="173"/>
                  <a:pt x="333" y="173"/>
                </a:cubicBezTo>
                <a:cubicBezTo>
                  <a:pt x="337" y="172"/>
                  <a:pt x="337" y="172"/>
                  <a:pt x="337" y="172"/>
                </a:cubicBezTo>
                <a:lnTo>
                  <a:pt x="338" y="180"/>
                </a:lnTo>
                <a:close/>
                <a:moveTo>
                  <a:pt x="339" y="192"/>
                </a:moveTo>
                <a:cubicBezTo>
                  <a:pt x="339" y="194"/>
                  <a:pt x="338" y="195"/>
                  <a:pt x="336" y="195"/>
                </a:cubicBezTo>
                <a:cubicBezTo>
                  <a:pt x="334" y="195"/>
                  <a:pt x="333" y="194"/>
                  <a:pt x="333" y="192"/>
                </a:cubicBezTo>
                <a:cubicBezTo>
                  <a:pt x="333" y="190"/>
                  <a:pt x="333" y="190"/>
                  <a:pt x="333" y="190"/>
                </a:cubicBezTo>
                <a:cubicBezTo>
                  <a:pt x="339" y="190"/>
                  <a:pt x="339" y="190"/>
                  <a:pt x="339" y="190"/>
                </a:cubicBezTo>
                <a:cubicBezTo>
                  <a:pt x="339" y="191"/>
                  <a:pt x="339" y="191"/>
                  <a:pt x="339" y="192"/>
                </a:cubicBezTo>
                <a:moveTo>
                  <a:pt x="342" y="198"/>
                </a:moveTo>
                <a:cubicBezTo>
                  <a:pt x="343" y="197"/>
                  <a:pt x="344" y="197"/>
                  <a:pt x="344" y="195"/>
                </a:cubicBezTo>
                <a:cubicBezTo>
                  <a:pt x="344" y="193"/>
                  <a:pt x="344" y="193"/>
                  <a:pt x="344" y="192"/>
                </a:cubicBezTo>
                <a:cubicBezTo>
                  <a:pt x="344" y="190"/>
                  <a:pt x="344" y="188"/>
                  <a:pt x="344" y="186"/>
                </a:cubicBezTo>
                <a:cubicBezTo>
                  <a:pt x="344" y="186"/>
                  <a:pt x="344" y="185"/>
                  <a:pt x="344" y="185"/>
                </a:cubicBezTo>
                <a:cubicBezTo>
                  <a:pt x="319" y="185"/>
                  <a:pt x="319" y="185"/>
                  <a:pt x="319" y="185"/>
                </a:cubicBezTo>
                <a:cubicBezTo>
                  <a:pt x="319" y="186"/>
                  <a:pt x="319" y="188"/>
                  <a:pt x="319" y="190"/>
                </a:cubicBezTo>
                <a:cubicBezTo>
                  <a:pt x="328" y="190"/>
                  <a:pt x="328" y="190"/>
                  <a:pt x="328" y="190"/>
                </a:cubicBezTo>
                <a:cubicBezTo>
                  <a:pt x="328" y="191"/>
                  <a:pt x="328" y="191"/>
                  <a:pt x="328" y="191"/>
                </a:cubicBezTo>
                <a:cubicBezTo>
                  <a:pt x="328" y="193"/>
                  <a:pt x="327" y="193"/>
                  <a:pt x="324" y="194"/>
                </a:cubicBezTo>
                <a:cubicBezTo>
                  <a:pt x="321" y="194"/>
                  <a:pt x="320" y="195"/>
                  <a:pt x="319" y="195"/>
                </a:cubicBezTo>
                <a:cubicBezTo>
                  <a:pt x="319" y="197"/>
                  <a:pt x="318" y="199"/>
                  <a:pt x="318" y="201"/>
                </a:cubicBezTo>
                <a:cubicBezTo>
                  <a:pt x="319" y="200"/>
                  <a:pt x="323" y="200"/>
                  <a:pt x="326" y="199"/>
                </a:cubicBezTo>
                <a:cubicBezTo>
                  <a:pt x="328" y="199"/>
                  <a:pt x="329" y="198"/>
                  <a:pt x="330" y="197"/>
                </a:cubicBezTo>
                <a:cubicBezTo>
                  <a:pt x="330" y="197"/>
                  <a:pt x="330" y="197"/>
                  <a:pt x="330" y="197"/>
                </a:cubicBezTo>
                <a:cubicBezTo>
                  <a:pt x="331" y="198"/>
                  <a:pt x="333" y="200"/>
                  <a:pt x="336" y="200"/>
                </a:cubicBezTo>
                <a:cubicBezTo>
                  <a:pt x="339" y="200"/>
                  <a:pt x="341" y="200"/>
                  <a:pt x="342" y="198"/>
                </a:cubicBezTo>
                <a:moveTo>
                  <a:pt x="340" y="219"/>
                </a:moveTo>
                <a:cubicBezTo>
                  <a:pt x="341" y="217"/>
                  <a:pt x="342" y="216"/>
                  <a:pt x="342" y="213"/>
                </a:cubicBezTo>
                <a:cubicBezTo>
                  <a:pt x="343" y="208"/>
                  <a:pt x="340" y="205"/>
                  <a:pt x="336" y="204"/>
                </a:cubicBezTo>
                <a:cubicBezTo>
                  <a:pt x="332" y="204"/>
                  <a:pt x="330" y="206"/>
                  <a:pt x="328" y="209"/>
                </a:cubicBezTo>
                <a:cubicBezTo>
                  <a:pt x="326" y="211"/>
                  <a:pt x="326" y="212"/>
                  <a:pt x="324" y="212"/>
                </a:cubicBezTo>
                <a:cubicBezTo>
                  <a:pt x="323" y="211"/>
                  <a:pt x="323" y="210"/>
                  <a:pt x="323" y="209"/>
                </a:cubicBezTo>
                <a:cubicBezTo>
                  <a:pt x="323" y="207"/>
                  <a:pt x="324" y="205"/>
                  <a:pt x="325" y="204"/>
                </a:cubicBezTo>
                <a:cubicBezTo>
                  <a:pt x="320" y="202"/>
                  <a:pt x="320" y="202"/>
                  <a:pt x="320" y="202"/>
                </a:cubicBezTo>
                <a:cubicBezTo>
                  <a:pt x="319" y="203"/>
                  <a:pt x="318" y="205"/>
                  <a:pt x="317" y="207"/>
                </a:cubicBezTo>
                <a:cubicBezTo>
                  <a:pt x="317" y="213"/>
                  <a:pt x="320" y="217"/>
                  <a:pt x="324" y="217"/>
                </a:cubicBezTo>
                <a:cubicBezTo>
                  <a:pt x="327" y="218"/>
                  <a:pt x="330" y="216"/>
                  <a:pt x="332" y="213"/>
                </a:cubicBezTo>
                <a:cubicBezTo>
                  <a:pt x="334" y="211"/>
                  <a:pt x="334" y="210"/>
                  <a:pt x="336" y="210"/>
                </a:cubicBezTo>
                <a:cubicBezTo>
                  <a:pt x="337" y="210"/>
                  <a:pt x="337" y="211"/>
                  <a:pt x="337" y="213"/>
                </a:cubicBezTo>
                <a:cubicBezTo>
                  <a:pt x="337" y="215"/>
                  <a:pt x="336" y="216"/>
                  <a:pt x="335" y="217"/>
                </a:cubicBezTo>
                <a:lnTo>
                  <a:pt x="340" y="219"/>
                </a:lnTo>
                <a:close/>
                <a:moveTo>
                  <a:pt x="314" y="223"/>
                </a:moveTo>
                <a:cubicBezTo>
                  <a:pt x="339" y="229"/>
                  <a:pt x="339" y="229"/>
                  <a:pt x="339" y="229"/>
                </a:cubicBezTo>
                <a:cubicBezTo>
                  <a:pt x="340" y="224"/>
                  <a:pt x="340" y="224"/>
                  <a:pt x="340" y="224"/>
                </a:cubicBezTo>
                <a:cubicBezTo>
                  <a:pt x="316" y="218"/>
                  <a:pt x="316" y="218"/>
                  <a:pt x="316" y="218"/>
                </a:cubicBezTo>
                <a:cubicBezTo>
                  <a:pt x="315" y="220"/>
                  <a:pt x="315" y="222"/>
                  <a:pt x="314" y="223"/>
                </a:cubicBezTo>
                <a:moveTo>
                  <a:pt x="327" y="246"/>
                </a:moveTo>
                <a:cubicBezTo>
                  <a:pt x="332" y="248"/>
                  <a:pt x="332" y="248"/>
                  <a:pt x="332" y="248"/>
                </a:cubicBezTo>
                <a:cubicBezTo>
                  <a:pt x="333" y="247"/>
                  <a:pt x="333" y="246"/>
                  <a:pt x="334" y="245"/>
                </a:cubicBezTo>
                <a:cubicBezTo>
                  <a:pt x="337" y="237"/>
                  <a:pt x="337" y="237"/>
                  <a:pt x="337" y="237"/>
                </a:cubicBezTo>
                <a:cubicBezTo>
                  <a:pt x="337" y="235"/>
                  <a:pt x="337" y="234"/>
                  <a:pt x="338" y="233"/>
                </a:cubicBezTo>
                <a:cubicBezTo>
                  <a:pt x="332" y="231"/>
                  <a:pt x="332" y="231"/>
                  <a:pt x="332" y="231"/>
                </a:cubicBezTo>
                <a:cubicBezTo>
                  <a:pt x="331" y="236"/>
                  <a:pt x="331" y="236"/>
                  <a:pt x="331" y="236"/>
                </a:cubicBezTo>
                <a:cubicBezTo>
                  <a:pt x="312" y="230"/>
                  <a:pt x="312" y="230"/>
                  <a:pt x="312" y="230"/>
                </a:cubicBezTo>
                <a:cubicBezTo>
                  <a:pt x="312" y="232"/>
                  <a:pt x="311" y="233"/>
                  <a:pt x="311" y="235"/>
                </a:cubicBezTo>
                <a:cubicBezTo>
                  <a:pt x="329" y="241"/>
                  <a:pt x="329" y="241"/>
                  <a:pt x="329" y="241"/>
                </a:cubicBezTo>
                <a:lnTo>
                  <a:pt x="327" y="246"/>
                </a:lnTo>
                <a:close/>
                <a:moveTo>
                  <a:pt x="313" y="255"/>
                </a:moveTo>
                <a:cubicBezTo>
                  <a:pt x="323" y="268"/>
                  <a:pt x="323" y="268"/>
                  <a:pt x="323" y="268"/>
                </a:cubicBezTo>
                <a:cubicBezTo>
                  <a:pt x="324" y="266"/>
                  <a:pt x="325" y="265"/>
                  <a:pt x="325" y="263"/>
                </a:cubicBezTo>
                <a:cubicBezTo>
                  <a:pt x="326" y="262"/>
                  <a:pt x="326" y="262"/>
                  <a:pt x="326" y="262"/>
                </a:cubicBezTo>
                <a:cubicBezTo>
                  <a:pt x="321" y="258"/>
                  <a:pt x="321" y="258"/>
                  <a:pt x="321" y="258"/>
                </a:cubicBezTo>
                <a:cubicBezTo>
                  <a:pt x="320" y="257"/>
                  <a:pt x="319" y="256"/>
                  <a:pt x="318" y="255"/>
                </a:cubicBezTo>
                <a:cubicBezTo>
                  <a:pt x="318" y="255"/>
                  <a:pt x="318" y="255"/>
                  <a:pt x="318" y="255"/>
                </a:cubicBezTo>
                <a:cubicBezTo>
                  <a:pt x="319" y="255"/>
                  <a:pt x="321" y="256"/>
                  <a:pt x="323" y="256"/>
                </a:cubicBezTo>
                <a:cubicBezTo>
                  <a:pt x="329" y="257"/>
                  <a:pt x="329" y="257"/>
                  <a:pt x="329" y="257"/>
                </a:cubicBezTo>
                <a:cubicBezTo>
                  <a:pt x="329" y="256"/>
                  <a:pt x="329" y="256"/>
                  <a:pt x="329" y="256"/>
                </a:cubicBezTo>
                <a:cubicBezTo>
                  <a:pt x="330" y="254"/>
                  <a:pt x="330" y="253"/>
                  <a:pt x="331" y="251"/>
                </a:cubicBezTo>
                <a:cubicBezTo>
                  <a:pt x="315" y="250"/>
                  <a:pt x="315" y="250"/>
                  <a:pt x="315" y="250"/>
                </a:cubicBezTo>
                <a:cubicBezTo>
                  <a:pt x="306" y="246"/>
                  <a:pt x="306" y="246"/>
                  <a:pt x="306" y="246"/>
                </a:cubicBezTo>
                <a:cubicBezTo>
                  <a:pt x="305" y="247"/>
                  <a:pt x="305" y="249"/>
                  <a:pt x="304" y="251"/>
                </a:cubicBezTo>
                <a:lnTo>
                  <a:pt x="313" y="255"/>
                </a:lnTo>
                <a:close/>
                <a:moveTo>
                  <a:pt x="308" y="269"/>
                </a:moveTo>
                <a:cubicBezTo>
                  <a:pt x="313" y="272"/>
                  <a:pt x="317" y="273"/>
                  <a:pt x="320" y="273"/>
                </a:cubicBezTo>
                <a:cubicBezTo>
                  <a:pt x="320" y="272"/>
                  <a:pt x="321" y="271"/>
                  <a:pt x="322" y="270"/>
                </a:cubicBezTo>
                <a:cubicBezTo>
                  <a:pt x="319" y="269"/>
                  <a:pt x="315" y="268"/>
                  <a:pt x="310" y="265"/>
                </a:cubicBezTo>
                <a:cubicBezTo>
                  <a:pt x="305" y="262"/>
                  <a:pt x="302" y="259"/>
                  <a:pt x="301" y="256"/>
                </a:cubicBezTo>
                <a:cubicBezTo>
                  <a:pt x="301" y="256"/>
                  <a:pt x="301" y="256"/>
                  <a:pt x="301" y="256"/>
                </a:cubicBezTo>
                <a:cubicBezTo>
                  <a:pt x="300" y="257"/>
                  <a:pt x="299" y="258"/>
                  <a:pt x="299" y="259"/>
                </a:cubicBezTo>
                <a:cubicBezTo>
                  <a:pt x="300" y="262"/>
                  <a:pt x="303" y="265"/>
                  <a:pt x="308" y="269"/>
                </a:cubicBezTo>
                <a:moveTo>
                  <a:pt x="355" y="190"/>
                </a:moveTo>
                <a:cubicBezTo>
                  <a:pt x="355" y="281"/>
                  <a:pt x="281" y="356"/>
                  <a:pt x="190" y="356"/>
                </a:cubicBezTo>
                <a:cubicBezTo>
                  <a:pt x="98" y="356"/>
                  <a:pt x="24" y="281"/>
                  <a:pt x="24" y="190"/>
                </a:cubicBezTo>
                <a:cubicBezTo>
                  <a:pt x="24" y="98"/>
                  <a:pt x="98" y="24"/>
                  <a:pt x="190" y="24"/>
                </a:cubicBezTo>
                <a:cubicBezTo>
                  <a:pt x="281" y="24"/>
                  <a:pt x="355" y="98"/>
                  <a:pt x="355" y="190"/>
                </a:cubicBezTo>
                <a:moveTo>
                  <a:pt x="366" y="162"/>
                </a:moveTo>
                <a:cubicBezTo>
                  <a:pt x="357" y="152"/>
                  <a:pt x="357" y="152"/>
                  <a:pt x="357" y="152"/>
                </a:cubicBezTo>
                <a:cubicBezTo>
                  <a:pt x="361" y="141"/>
                  <a:pt x="361" y="141"/>
                  <a:pt x="361" y="141"/>
                </a:cubicBezTo>
                <a:cubicBezTo>
                  <a:pt x="351" y="132"/>
                  <a:pt x="351" y="132"/>
                  <a:pt x="351" y="132"/>
                </a:cubicBezTo>
                <a:cubicBezTo>
                  <a:pt x="354" y="120"/>
                  <a:pt x="354" y="120"/>
                  <a:pt x="354" y="120"/>
                </a:cubicBezTo>
                <a:cubicBezTo>
                  <a:pt x="343" y="113"/>
                  <a:pt x="343" y="113"/>
                  <a:pt x="343" y="113"/>
                </a:cubicBezTo>
                <a:cubicBezTo>
                  <a:pt x="344" y="100"/>
                  <a:pt x="344" y="100"/>
                  <a:pt x="344" y="100"/>
                </a:cubicBezTo>
                <a:cubicBezTo>
                  <a:pt x="332" y="94"/>
                  <a:pt x="332" y="94"/>
                  <a:pt x="332" y="94"/>
                </a:cubicBezTo>
                <a:cubicBezTo>
                  <a:pt x="332" y="82"/>
                  <a:pt x="332" y="82"/>
                  <a:pt x="332" y="82"/>
                </a:cubicBezTo>
                <a:cubicBezTo>
                  <a:pt x="319" y="77"/>
                  <a:pt x="319" y="77"/>
                  <a:pt x="319" y="77"/>
                </a:cubicBezTo>
                <a:cubicBezTo>
                  <a:pt x="317" y="65"/>
                  <a:pt x="317" y="65"/>
                  <a:pt x="317" y="65"/>
                </a:cubicBezTo>
                <a:cubicBezTo>
                  <a:pt x="305" y="62"/>
                  <a:pt x="305" y="62"/>
                  <a:pt x="305" y="62"/>
                </a:cubicBezTo>
                <a:cubicBezTo>
                  <a:pt x="301" y="50"/>
                  <a:pt x="301" y="50"/>
                  <a:pt x="301" y="50"/>
                </a:cubicBezTo>
                <a:cubicBezTo>
                  <a:pt x="288" y="49"/>
                  <a:pt x="288" y="49"/>
                  <a:pt x="288" y="49"/>
                </a:cubicBezTo>
                <a:cubicBezTo>
                  <a:pt x="283" y="38"/>
                  <a:pt x="283" y="38"/>
                  <a:pt x="283" y="38"/>
                </a:cubicBezTo>
                <a:cubicBezTo>
                  <a:pt x="270" y="38"/>
                  <a:pt x="270" y="38"/>
                  <a:pt x="270" y="38"/>
                </a:cubicBezTo>
                <a:cubicBezTo>
                  <a:pt x="264" y="27"/>
                  <a:pt x="264" y="27"/>
                  <a:pt x="264" y="27"/>
                </a:cubicBezTo>
                <a:cubicBezTo>
                  <a:pt x="251" y="29"/>
                  <a:pt x="251" y="29"/>
                  <a:pt x="251" y="29"/>
                </a:cubicBezTo>
                <a:cubicBezTo>
                  <a:pt x="243" y="19"/>
                  <a:pt x="243" y="19"/>
                  <a:pt x="243" y="19"/>
                </a:cubicBezTo>
                <a:cubicBezTo>
                  <a:pt x="231" y="23"/>
                  <a:pt x="231" y="23"/>
                  <a:pt x="231" y="23"/>
                </a:cubicBezTo>
                <a:cubicBezTo>
                  <a:pt x="222" y="14"/>
                  <a:pt x="222" y="14"/>
                  <a:pt x="222" y="14"/>
                </a:cubicBezTo>
                <a:cubicBezTo>
                  <a:pt x="210" y="19"/>
                  <a:pt x="210" y="19"/>
                  <a:pt x="210" y="19"/>
                </a:cubicBezTo>
                <a:cubicBezTo>
                  <a:pt x="200" y="11"/>
                  <a:pt x="200" y="11"/>
                  <a:pt x="200" y="11"/>
                </a:cubicBezTo>
                <a:cubicBezTo>
                  <a:pt x="189" y="18"/>
                  <a:pt x="189" y="18"/>
                  <a:pt x="189" y="18"/>
                </a:cubicBezTo>
                <a:cubicBezTo>
                  <a:pt x="178" y="11"/>
                  <a:pt x="178" y="11"/>
                  <a:pt x="178" y="11"/>
                </a:cubicBezTo>
                <a:cubicBezTo>
                  <a:pt x="168" y="19"/>
                  <a:pt x="168" y="19"/>
                  <a:pt x="168" y="19"/>
                </a:cubicBezTo>
                <a:cubicBezTo>
                  <a:pt x="156" y="14"/>
                  <a:pt x="156" y="14"/>
                  <a:pt x="156" y="14"/>
                </a:cubicBezTo>
                <a:cubicBezTo>
                  <a:pt x="147" y="23"/>
                  <a:pt x="147" y="23"/>
                  <a:pt x="147" y="23"/>
                </a:cubicBezTo>
                <a:cubicBezTo>
                  <a:pt x="135" y="19"/>
                  <a:pt x="135" y="19"/>
                  <a:pt x="135" y="19"/>
                </a:cubicBezTo>
                <a:cubicBezTo>
                  <a:pt x="127" y="30"/>
                  <a:pt x="127" y="30"/>
                  <a:pt x="127" y="30"/>
                </a:cubicBezTo>
                <a:cubicBezTo>
                  <a:pt x="115" y="27"/>
                  <a:pt x="115" y="27"/>
                  <a:pt x="115" y="27"/>
                </a:cubicBezTo>
                <a:cubicBezTo>
                  <a:pt x="108" y="39"/>
                  <a:pt x="108" y="39"/>
                  <a:pt x="108" y="39"/>
                </a:cubicBezTo>
                <a:cubicBezTo>
                  <a:pt x="95" y="38"/>
                  <a:pt x="95" y="38"/>
                  <a:pt x="95" y="38"/>
                </a:cubicBezTo>
                <a:cubicBezTo>
                  <a:pt x="90" y="50"/>
                  <a:pt x="90" y="50"/>
                  <a:pt x="90" y="50"/>
                </a:cubicBezTo>
                <a:cubicBezTo>
                  <a:pt x="77" y="51"/>
                  <a:pt x="77" y="51"/>
                  <a:pt x="77" y="51"/>
                </a:cubicBezTo>
                <a:cubicBezTo>
                  <a:pt x="73" y="63"/>
                  <a:pt x="73" y="63"/>
                  <a:pt x="73" y="63"/>
                </a:cubicBezTo>
                <a:cubicBezTo>
                  <a:pt x="61" y="65"/>
                  <a:pt x="61" y="65"/>
                  <a:pt x="61" y="65"/>
                </a:cubicBezTo>
                <a:cubicBezTo>
                  <a:pt x="58" y="78"/>
                  <a:pt x="58" y="78"/>
                  <a:pt x="58" y="78"/>
                </a:cubicBezTo>
                <a:cubicBezTo>
                  <a:pt x="47" y="82"/>
                  <a:pt x="47" y="82"/>
                  <a:pt x="47" y="82"/>
                </a:cubicBezTo>
                <a:cubicBezTo>
                  <a:pt x="46" y="95"/>
                  <a:pt x="46" y="95"/>
                  <a:pt x="46" y="95"/>
                </a:cubicBezTo>
                <a:cubicBezTo>
                  <a:pt x="35" y="100"/>
                  <a:pt x="35" y="100"/>
                  <a:pt x="35" y="100"/>
                </a:cubicBezTo>
                <a:cubicBezTo>
                  <a:pt x="35" y="114"/>
                  <a:pt x="35" y="114"/>
                  <a:pt x="35" y="114"/>
                </a:cubicBezTo>
                <a:cubicBezTo>
                  <a:pt x="25" y="120"/>
                  <a:pt x="25" y="120"/>
                  <a:pt x="25" y="120"/>
                </a:cubicBezTo>
                <a:cubicBezTo>
                  <a:pt x="27" y="133"/>
                  <a:pt x="27" y="133"/>
                  <a:pt x="27" y="133"/>
                </a:cubicBezTo>
                <a:cubicBezTo>
                  <a:pt x="18" y="141"/>
                  <a:pt x="18" y="141"/>
                  <a:pt x="18" y="141"/>
                </a:cubicBezTo>
                <a:cubicBezTo>
                  <a:pt x="21" y="153"/>
                  <a:pt x="21" y="153"/>
                  <a:pt x="21" y="153"/>
                </a:cubicBezTo>
                <a:cubicBezTo>
                  <a:pt x="13" y="162"/>
                  <a:pt x="13" y="162"/>
                  <a:pt x="13" y="162"/>
                </a:cubicBezTo>
                <a:cubicBezTo>
                  <a:pt x="18" y="174"/>
                  <a:pt x="18" y="174"/>
                  <a:pt x="18" y="174"/>
                </a:cubicBezTo>
                <a:cubicBezTo>
                  <a:pt x="11" y="184"/>
                  <a:pt x="11" y="184"/>
                  <a:pt x="11" y="184"/>
                </a:cubicBezTo>
                <a:cubicBezTo>
                  <a:pt x="18" y="196"/>
                  <a:pt x="18" y="196"/>
                  <a:pt x="18" y="196"/>
                </a:cubicBezTo>
                <a:cubicBezTo>
                  <a:pt x="11" y="206"/>
                  <a:pt x="11" y="206"/>
                  <a:pt x="11" y="206"/>
                </a:cubicBezTo>
                <a:cubicBezTo>
                  <a:pt x="20" y="217"/>
                  <a:pt x="20" y="217"/>
                  <a:pt x="20" y="217"/>
                </a:cubicBezTo>
                <a:cubicBezTo>
                  <a:pt x="15" y="228"/>
                  <a:pt x="15" y="228"/>
                  <a:pt x="15" y="228"/>
                </a:cubicBezTo>
                <a:cubicBezTo>
                  <a:pt x="24" y="237"/>
                  <a:pt x="24" y="237"/>
                  <a:pt x="24" y="237"/>
                </a:cubicBezTo>
                <a:cubicBezTo>
                  <a:pt x="21" y="249"/>
                  <a:pt x="21" y="249"/>
                  <a:pt x="21" y="249"/>
                </a:cubicBezTo>
                <a:cubicBezTo>
                  <a:pt x="31" y="257"/>
                  <a:pt x="31" y="257"/>
                  <a:pt x="31" y="257"/>
                </a:cubicBezTo>
                <a:cubicBezTo>
                  <a:pt x="29" y="269"/>
                  <a:pt x="29" y="269"/>
                  <a:pt x="29" y="269"/>
                </a:cubicBezTo>
                <a:cubicBezTo>
                  <a:pt x="41" y="276"/>
                  <a:pt x="41" y="276"/>
                  <a:pt x="41" y="276"/>
                </a:cubicBezTo>
                <a:cubicBezTo>
                  <a:pt x="40" y="288"/>
                  <a:pt x="40" y="288"/>
                  <a:pt x="40" y="288"/>
                </a:cubicBezTo>
                <a:cubicBezTo>
                  <a:pt x="52" y="294"/>
                  <a:pt x="52" y="294"/>
                  <a:pt x="52" y="294"/>
                </a:cubicBezTo>
                <a:cubicBezTo>
                  <a:pt x="54" y="306"/>
                  <a:pt x="54" y="306"/>
                  <a:pt x="54" y="306"/>
                </a:cubicBezTo>
                <a:cubicBezTo>
                  <a:pt x="66" y="310"/>
                  <a:pt x="66" y="310"/>
                  <a:pt x="66" y="310"/>
                </a:cubicBezTo>
                <a:cubicBezTo>
                  <a:pt x="69" y="322"/>
                  <a:pt x="69" y="322"/>
                  <a:pt x="69" y="322"/>
                </a:cubicBezTo>
                <a:cubicBezTo>
                  <a:pt x="82" y="324"/>
                  <a:pt x="82" y="324"/>
                  <a:pt x="82" y="324"/>
                </a:cubicBezTo>
                <a:cubicBezTo>
                  <a:pt x="86" y="336"/>
                  <a:pt x="86" y="336"/>
                  <a:pt x="86" y="336"/>
                </a:cubicBezTo>
                <a:cubicBezTo>
                  <a:pt x="99" y="336"/>
                  <a:pt x="99" y="336"/>
                  <a:pt x="99" y="336"/>
                </a:cubicBezTo>
                <a:cubicBezTo>
                  <a:pt x="105" y="347"/>
                  <a:pt x="105" y="347"/>
                  <a:pt x="105" y="347"/>
                </a:cubicBezTo>
                <a:cubicBezTo>
                  <a:pt x="118" y="346"/>
                  <a:pt x="118" y="346"/>
                  <a:pt x="118" y="346"/>
                </a:cubicBezTo>
                <a:cubicBezTo>
                  <a:pt x="125" y="356"/>
                  <a:pt x="125" y="356"/>
                  <a:pt x="125" y="356"/>
                </a:cubicBezTo>
                <a:cubicBezTo>
                  <a:pt x="138" y="354"/>
                  <a:pt x="138" y="354"/>
                  <a:pt x="138" y="354"/>
                </a:cubicBezTo>
                <a:cubicBezTo>
                  <a:pt x="146" y="363"/>
                  <a:pt x="146" y="363"/>
                  <a:pt x="146" y="363"/>
                </a:cubicBezTo>
                <a:cubicBezTo>
                  <a:pt x="158" y="359"/>
                  <a:pt x="158" y="359"/>
                  <a:pt x="158" y="359"/>
                </a:cubicBezTo>
                <a:cubicBezTo>
                  <a:pt x="167" y="367"/>
                  <a:pt x="167" y="367"/>
                  <a:pt x="167" y="367"/>
                </a:cubicBezTo>
                <a:cubicBezTo>
                  <a:pt x="179" y="361"/>
                  <a:pt x="179" y="361"/>
                  <a:pt x="179" y="361"/>
                </a:cubicBezTo>
                <a:cubicBezTo>
                  <a:pt x="189" y="368"/>
                  <a:pt x="189" y="368"/>
                  <a:pt x="189" y="368"/>
                </a:cubicBezTo>
                <a:cubicBezTo>
                  <a:pt x="200" y="361"/>
                  <a:pt x="200" y="361"/>
                  <a:pt x="200" y="361"/>
                </a:cubicBezTo>
                <a:cubicBezTo>
                  <a:pt x="211" y="367"/>
                  <a:pt x="211" y="367"/>
                  <a:pt x="211" y="367"/>
                </a:cubicBezTo>
                <a:cubicBezTo>
                  <a:pt x="221" y="359"/>
                  <a:pt x="221" y="359"/>
                  <a:pt x="221" y="359"/>
                </a:cubicBezTo>
                <a:cubicBezTo>
                  <a:pt x="233" y="363"/>
                  <a:pt x="233" y="363"/>
                  <a:pt x="233" y="363"/>
                </a:cubicBezTo>
                <a:cubicBezTo>
                  <a:pt x="242" y="353"/>
                  <a:pt x="242" y="353"/>
                  <a:pt x="242" y="353"/>
                </a:cubicBezTo>
                <a:cubicBezTo>
                  <a:pt x="254" y="356"/>
                  <a:pt x="254" y="356"/>
                  <a:pt x="254" y="356"/>
                </a:cubicBezTo>
                <a:cubicBezTo>
                  <a:pt x="262" y="346"/>
                  <a:pt x="262" y="346"/>
                  <a:pt x="262" y="346"/>
                </a:cubicBezTo>
                <a:cubicBezTo>
                  <a:pt x="274" y="347"/>
                  <a:pt x="274" y="347"/>
                  <a:pt x="274" y="347"/>
                </a:cubicBezTo>
                <a:cubicBezTo>
                  <a:pt x="280" y="336"/>
                  <a:pt x="280" y="336"/>
                  <a:pt x="280" y="336"/>
                </a:cubicBezTo>
                <a:cubicBezTo>
                  <a:pt x="293" y="336"/>
                  <a:pt x="293" y="336"/>
                  <a:pt x="293" y="336"/>
                </a:cubicBezTo>
                <a:cubicBezTo>
                  <a:pt x="297" y="323"/>
                  <a:pt x="297" y="323"/>
                  <a:pt x="297" y="323"/>
                </a:cubicBezTo>
                <a:cubicBezTo>
                  <a:pt x="310" y="322"/>
                  <a:pt x="310" y="322"/>
                  <a:pt x="310" y="322"/>
                </a:cubicBezTo>
                <a:cubicBezTo>
                  <a:pt x="313" y="309"/>
                  <a:pt x="313" y="309"/>
                  <a:pt x="313" y="309"/>
                </a:cubicBezTo>
                <a:cubicBezTo>
                  <a:pt x="325" y="306"/>
                  <a:pt x="325" y="306"/>
                  <a:pt x="325" y="306"/>
                </a:cubicBezTo>
                <a:cubicBezTo>
                  <a:pt x="327" y="293"/>
                  <a:pt x="327" y="293"/>
                  <a:pt x="327" y="293"/>
                </a:cubicBezTo>
                <a:cubicBezTo>
                  <a:pt x="338" y="288"/>
                  <a:pt x="338" y="288"/>
                  <a:pt x="338" y="288"/>
                </a:cubicBezTo>
                <a:cubicBezTo>
                  <a:pt x="338" y="275"/>
                  <a:pt x="338" y="275"/>
                  <a:pt x="338" y="275"/>
                </a:cubicBezTo>
                <a:cubicBezTo>
                  <a:pt x="349" y="269"/>
                  <a:pt x="349" y="269"/>
                  <a:pt x="349" y="269"/>
                </a:cubicBezTo>
                <a:cubicBezTo>
                  <a:pt x="348" y="256"/>
                  <a:pt x="348" y="256"/>
                  <a:pt x="348" y="256"/>
                </a:cubicBezTo>
                <a:cubicBezTo>
                  <a:pt x="358" y="249"/>
                  <a:pt x="358" y="249"/>
                  <a:pt x="358" y="249"/>
                </a:cubicBezTo>
                <a:cubicBezTo>
                  <a:pt x="355" y="236"/>
                  <a:pt x="355" y="236"/>
                  <a:pt x="355" y="236"/>
                </a:cubicBezTo>
                <a:cubicBezTo>
                  <a:pt x="364" y="228"/>
                  <a:pt x="364" y="228"/>
                  <a:pt x="364" y="228"/>
                </a:cubicBezTo>
                <a:cubicBezTo>
                  <a:pt x="359" y="216"/>
                  <a:pt x="359" y="216"/>
                  <a:pt x="359" y="216"/>
                </a:cubicBezTo>
                <a:cubicBezTo>
                  <a:pt x="367" y="206"/>
                  <a:pt x="367" y="206"/>
                  <a:pt x="367" y="206"/>
                </a:cubicBezTo>
                <a:cubicBezTo>
                  <a:pt x="361" y="194"/>
                  <a:pt x="361" y="194"/>
                  <a:pt x="361" y="194"/>
                </a:cubicBezTo>
                <a:cubicBezTo>
                  <a:pt x="368" y="184"/>
                  <a:pt x="368" y="184"/>
                  <a:pt x="368" y="184"/>
                </a:cubicBezTo>
                <a:cubicBezTo>
                  <a:pt x="360" y="173"/>
                  <a:pt x="360" y="173"/>
                  <a:pt x="360" y="173"/>
                </a:cubicBezTo>
                <a:lnTo>
                  <a:pt x="366" y="162"/>
                </a:lnTo>
                <a:close/>
                <a:moveTo>
                  <a:pt x="362" y="151"/>
                </a:moveTo>
                <a:cubicBezTo>
                  <a:pt x="371" y="162"/>
                  <a:pt x="371" y="162"/>
                  <a:pt x="371" y="162"/>
                </a:cubicBezTo>
                <a:cubicBezTo>
                  <a:pt x="365" y="173"/>
                  <a:pt x="365" y="173"/>
                  <a:pt x="365" y="173"/>
                </a:cubicBezTo>
                <a:cubicBezTo>
                  <a:pt x="373" y="184"/>
                  <a:pt x="373" y="184"/>
                  <a:pt x="373" y="184"/>
                </a:cubicBezTo>
                <a:cubicBezTo>
                  <a:pt x="366" y="195"/>
                  <a:pt x="366" y="195"/>
                  <a:pt x="366" y="195"/>
                </a:cubicBezTo>
                <a:cubicBezTo>
                  <a:pt x="372" y="207"/>
                  <a:pt x="372" y="207"/>
                  <a:pt x="372" y="207"/>
                </a:cubicBezTo>
                <a:cubicBezTo>
                  <a:pt x="364" y="216"/>
                  <a:pt x="364" y="216"/>
                  <a:pt x="364" y="216"/>
                </a:cubicBezTo>
                <a:cubicBezTo>
                  <a:pt x="369" y="229"/>
                  <a:pt x="369" y="229"/>
                  <a:pt x="369" y="229"/>
                </a:cubicBezTo>
                <a:cubicBezTo>
                  <a:pt x="360" y="238"/>
                  <a:pt x="360" y="238"/>
                  <a:pt x="360" y="238"/>
                </a:cubicBezTo>
                <a:cubicBezTo>
                  <a:pt x="363" y="251"/>
                  <a:pt x="363" y="251"/>
                  <a:pt x="363" y="251"/>
                </a:cubicBezTo>
                <a:cubicBezTo>
                  <a:pt x="352" y="258"/>
                  <a:pt x="352" y="258"/>
                  <a:pt x="352" y="258"/>
                </a:cubicBezTo>
                <a:cubicBezTo>
                  <a:pt x="354" y="272"/>
                  <a:pt x="354" y="272"/>
                  <a:pt x="354" y="272"/>
                </a:cubicBezTo>
                <a:cubicBezTo>
                  <a:pt x="343" y="278"/>
                  <a:pt x="343" y="278"/>
                  <a:pt x="343" y="278"/>
                </a:cubicBezTo>
                <a:cubicBezTo>
                  <a:pt x="343" y="291"/>
                  <a:pt x="343" y="291"/>
                  <a:pt x="343" y="291"/>
                </a:cubicBezTo>
                <a:cubicBezTo>
                  <a:pt x="331" y="296"/>
                  <a:pt x="331" y="296"/>
                  <a:pt x="331" y="296"/>
                </a:cubicBezTo>
                <a:cubicBezTo>
                  <a:pt x="329" y="309"/>
                  <a:pt x="329" y="309"/>
                  <a:pt x="329" y="309"/>
                </a:cubicBezTo>
                <a:cubicBezTo>
                  <a:pt x="317" y="313"/>
                  <a:pt x="317" y="313"/>
                  <a:pt x="317" y="313"/>
                </a:cubicBezTo>
                <a:cubicBezTo>
                  <a:pt x="313" y="326"/>
                  <a:pt x="313" y="326"/>
                  <a:pt x="313" y="326"/>
                </a:cubicBezTo>
                <a:cubicBezTo>
                  <a:pt x="301" y="327"/>
                  <a:pt x="301" y="327"/>
                  <a:pt x="301" y="327"/>
                </a:cubicBezTo>
                <a:cubicBezTo>
                  <a:pt x="295" y="340"/>
                  <a:pt x="295" y="340"/>
                  <a:pt x="295" y="340"/>
                </a:cubicBezTo>
                <a:cubicBezTo>
                  <a:pt x="283" y="340"/>
                  <a:pt x="283" y="340"/>
                  <a:pt x="283" y="340"/>
                </a:cubicBezTo>
                <a:cubicBezTo>
                  <a:pt x="276" y="352"/>
                  <a:pt x="276" y="352"/>
                  <a:pt x="276" y="352"/>
                </a:cubicBezTo>
                <a:cubicBezTo>
                  <a:pt x="264" y="350"/>
                  <a:pt x="264" y="350"/>
                  <a:pt x="264" y="350"/>
                </a:cubicBezTo>
                <a:cubicBezTo>
                  <a:pt x="256" y="361"/>
                  <a:pt x="256" y="361"/>
                  <a:pt x="256" y="361"/>
                </a:cubicBezTo>
                <a:cubicBezTo>
                  <a:pt x="243" y="358"/>
                  <a:pt x="243" y="358"/>
                  <a:pt x="243" y="358"/>
                </a:cubicBezTo>
                <a:cubicBezTo>
                  <a:pt x="234" y="368"/>
                  <a:pt x="234" y="368"/>
                  <a:pt x="234" y="368"/>
                </a:cubicBezTo>
                <a:cubicBezTo>
                  <a:pt x="222" y="364"/>
                  <a:pt x="222" y="364"/>
                  <a:pt x="222" y="364"/>
                </a:cubicBezTo>
                <a:cubicBezTo>
                  <a:pt x="212" y="372"/>
                  <a:pt x="212" y="372"/>
                  <a:pt x="212" y="372"/>
                </a:cubicBezTo>
                <a:cubicBezTo>
                  <a:pt x="201" y="366"/>
                  <a:pt x="201" y="366"/>
                  <a:pt x="201" y="366"/>
                </a:cubicBezTo>
                <a:cubicBezTo>
                  <a:pt x="189" y="374"/>
                  <a:pt x="189" y="374"/>
                  <a:pt x="189" y="374"/>
                </a:cubicBezTo>
                <a:cubicBezTo>
                  <a:pt x="179" y="366"/>
                  <a:pt x="179" y="366"/>
                  <a:pt x="179" y="366"/>
                </a:cubicBezTo>
                <a:cubicBezTo>
                  <a:pt x="167" y="372"/>
                  <a:pt x="167" y="372"/>
                  <a:pt x="167" y="372"/>
                </a:cubicBezTo>
                <a:cubicBezTo>
                  <a:pt x="157" y="364"/>
                  <a:pt x="157" y="364"/>
                  <a:pt x="157" y="364"/>
                </a:cubicBezTo>
                <a:cubicBezTo>
                  <a:pt x="144" y="368"/>
                  <a:pt x="144" y="368"/>
                  <a:pt x="144" y="368"/>
                </a:cubicBezTo>
                <a:cubicBezTo>
                  <a:pt x="136" y="358"/>
                  <a:pt x="136" y="358"/>
                  <a:pt x="136" y="358"/>
                </a:cubicBezTo>
                <a:cubicBezTo>
                  <a:pt x="123" y="361"/>
                  <a:pt x="123" y="361"/>
                  <a:pt x="123" y="361"/>
                </a:cubicBezTo>
                <a:cubicBezTo>
                  <a:pt x="116" y="351"/>
                  <a:pt x="116" y="351"/>
                  <a:pt x="116" y="351"/>
                </a:cubicBezTo>
                <a:cubicBezTo>
                  <a:pt x="102" y="352"/>
                  <a:pt x="102" y="352"/>
                  <a:pt x="102" y="352"/>
                </a:cubicBezTo>
                <a:cubicBezTo>
                  <a:pt x="97" y="340"/>
                  <a:pt x="97" y="340"/>
                  <a:pt x="97" y="340"/>
                </a:cubicBezTo>
                <a:cubicBezTo>
                  <a:pt x="83" y="340"/>
                  <a:pt x="83" y="340"/>
                  <a:pt x="83" y="340"/>
                </a:cubicBezTo>
                <a:cubicBezTo>
                  <a:pt x="79" y="328"/>
                  <a:pt x="79" y="328"/>
                  <a:pt x="79" y="328"/>
                </a:cubicBezTo>
                <a:cubicBezTo>
                  <a:pt x="65" y="326"/>
                  <a:pt x="65" y="326"/>
                  <a:pt x="65" y="326"/>
                </a:cubicBezTo>
                <a:cubicBezTo>
                  <a:pt x="63" y="313"/>
                  <a:pt x="63" y="313"/>
                  <a:pt x="63" y="313"/>
                </a:cubicBezTo>
                <a:cubicBezTo>
                  <a:pt x="50" y="309"/>
                  <a:pt x="50" y="309"/>
                  <a:pt x="50" y="309"/>
                </a:cubicBezTo>
                <a:cubicBezTo>
                  <a:pt x="48" y="297"/>
                  <a:pt x="48" y="297"/>
                  <a:pt x="48" y="297"/>
                </a:cubicBezTo>
                <a:cubicBezTo>
                  <a:pt x="36" y="291"/>
                  <a:pt x="36" y="291"/>
                  <a:pt x="36" y="291"/>
                </a:cubicBezTo>
                <a:cubicBezTo>
                  <a:pt x="36" y="279"/>
                  <a:pt x="36" y="279"/>
                  <a:pt x="36" y="279"/>
                </a:cubicBezTo>
                <a:cubicBezTo>
                  <a:pt x="25" y="272"/>
                  <a:pt x="25" y="272"/>
                  <a:pt x="25" y="272"/>
                </a:cubicBezTo>
                <a:cubicBezTo>
                  <a:pt x="27" y="259"/>
                  <a:pt x="27" y="259"/>
                  <a:pt x="27" y="259"/>
                </a:cubicBezTo>
                <a:cubicBezTo>
                  <a:pt x="16" y="251"/>
                  <a:pt x="16" y="251"/>
                  <a:pt x="16" y="251"/>
                </a:cubicBezTo>
                <a:cubicBezTo>
                  <a:pt x="19" y="239"/>
                  <a:pt x="19" y="239"/>
                  <a:pt x="19" y="239"/>
                </a:cubicBezTo>
                <a:cubicBezTo>
                  <a:pt x="10" y="229"/>
                  <a:pt x="10" y="229"/>
                  <a:pt x="10" y="229"/>
                </a:cubicBezTo>
                <a:cubicBezTo>
                  <a:pt x="15" y="217"/>
                  <a:pt x="15" y="217"/>
                  <a:pt x="15" y="217"/>
                </a:cubicBezTo>
                <a:cubicBezTo>
                  <a:pt x="6" y="207"/>
                  <a:pt x="6" y="207"/>
                  <a:pt x="6" y="207"/>
                </a:cubicBezTo>
                <a:cubicBezTo>
                  <a:pt x="13" y="196"/>
                  <a:pt x="13" y="196"/>
                  <a:pt x="13" y="196"/>
                </a:cubicBezTo>
                <a:cubicBezTo>
                  <a:pt x="6" y="184"/>
                  <a:pt x="6" y="184"/>
                  <a:pt x="6" y="184"/>
                </a:cubicBezTo>
                <a:cubicBezTo>
                  <a:pt x="13" y="174"/>
                  <a:pt x="13" y="174"/>
                  <a:pt x="13" y="174"/>
                </a:cubicBezTo>
                <a:cubicBezTo>
                  <a:pt x="8" y="161"/>
                  <a:pt x="8" y="161"/>
                  <a:pt x="8" y="161"/>
                </a:cubicBezTo>
                <a:cubicBezTo>
                  <a:pt x="16" y="152"/>
                  <a:pt x="16" y="152"/>
                  <a:pt x="16" y="152"/>
                </a:cubicBezTo>
                <a:cubicBezTo>
                  <a:pt x="12" y="139"/>
                  <a:pt x="12" y="139"/>
                  <a:pt x="12" y="139"/>
                </a:cubicBezTo>
                <a:cubicBezTo>
                  <a:pt x="22" y="131"/>
                  <a:pt x="22" y="131"/>
                  <a:pt x="22" y="131"/>
                </a:cubicBezTo>
                <a:cubicBezTo>
                  <a:pt x="20" y="118"/>
                  <a:pt x="20" y="118"/>
                  <a:pt x="20" y="118"/>
                </a:cubicBezTo>
                <a:cubicBezTo>
                  <a:pt x="31" y="111"/>
                  <a:pt x="31" y="111"/>
                  <a:pt x="31" y="111"/>
                </a:cubicBezTo>
                <a:cubicBezTo>
                  <a:pt x="30" y="98"/>
                  <a:pt x="30" y="98"/>
                  <a:pt x="30" y="98"/>
                </a:cubicBezTo>
                <a:cubicBezTo>
                  <a:pt x="42" y="92"/>
                  <a:pt x="42" y="92"/>
                  <a:pt x="42" y="92"/>
                </a:cubicBezTo>
                <a:cubicBezTo>
                  <a:pt x="43" y="79"/>
                  <a:pt x="43" y="79"/>
                  <a:pt x="43" y="79"/>
                </a:cubicBezTo>
                <a:cubicBezTo>
                  <a:pt x="55" y="75"/>
                  <a:pt x="55" y="75"/>
                  <a:pt x="55" y="75"/>
                </a:cubicBezTo>
                <a:cubicBezTo>
                  <a:pt x="57" y="62"/>
                  <a:pt x="57" y="62"/>
                  <a:pt x="57" y="62"/>
                </a:cubicBezTo>
                <a:cubicBezTo>
                  <a:pt x="70" y="59"/>
                  <a:pt x="70" y="59"/>
                  <a:pt x="70" y="59"/>
                </a:cubicBezTo>
                <a:cubicBezTo>
                  <a:pt x="74" y="46"/>
                  <a:pt x="74" y="46"/>
                  <a:pt x="74" y="46"/>
                </a:cubicBezTo>
                <a:cubicBezTo>
                  <a:pt x="87" y="46"/>
                  <a:pt x="87" y="46"/>
                  <a:pt x="87" y="46"/>
                </a:cubicBezTo>
                <a:cubicBezTo>
                  <a:pt x="93" y="33"/>
                  <a:pt x="93" y="33"/>
                  <a:pt x="93" y="33"/>
                </a:cubicBezTo>
                <a:cubicBezTo>
                  <a:pt x="105" y="34"/>
                  <a:pt x="105" y="34"/>
                  <a:pt x="105" y="34"/>
                </a:cubicBezTo>
                <a:cubicBezTo>
                  <a:pt x="112" y="23"/>
                  <a:pt x="112" y="23"/>
                  <a:pt x="112" y="23"/>
                </a:cubicBezTo>
                <a:cubicBezTo>
                  <a:pt x="125" y="25"/>
                  <a:pt x="125" y="25"/>
                  <a:pt x="125" y="25"/>
                </a:cubicBezTo>
                <a:cubicBezTo>
                  <a:pt x="134" y="14"/>
                  <a:pt x="134" y="14"/>
                  <a:pt x="134" y="14"/>
                </a:cubicBezTo>
                <a:cubicBezTo>
                  <a:pt x="146" y="18"/>
                  <a:pt x="146" y="18"/>
                  <a:pt x="146" y="18"/>
                </a:cubicBezTo>
                <a:cubicBezTo>
                  <a:pt x="156" y="9"/>
                  <a:pt x="156" y="9"/>
                  <a:pt x="156" y="9"/>
                </a:cubicBezTo>
                <a:cubicBezTo>
                  <a:pt x="167" y="14"/>
                  <a:pt x="167" y="14"/>
                  <a:pt x="167" y="14"/>
                </a:cubicBezTo>
                <a:cubicBezTo>
                  <a:pt x="178" y="6"/>
                  <a:pt x="178" y="6"/>
                  <a:pt x="178" y="6"/>
                </a:cubicBezTo>
                <a:cubicBezTo>
                  <a:pt x="189" y="13"/>
                  <a:pt x="189" y="13"/>
                  <a:pt x="189" y="13"/>
                </a:cubicBezTo>
                <a:cubicBezTo>
                  <a:pt x="201" y="6"/>
                  <a:pt x="201" y="6"/>
                  <a:pt x="201" y="6"/>
                </a:cubicBezTo>
                <a:cubicBezTo>
                  <a:pt x="211" y="14"/>
                  <a:pt x="211" y="14"/>
                  <a:pt x="211" y="14"/>
                </a:cubicBezTo>
                <a:cubicBezTo>
                  <a:pt x="223" y="9"/>
                  <a:pt x="223" y="9"/>
                  <a:pt x="223" y="9"/>
                </a:cubicBezTo>
                <a:cubicBezTo>
                  <a:pt x="232" y="18"/>
                  <a:pt x="232" y="18"/>
                  <a:pt x="232" y="18"/>
                </a:cubicBezTo>
                <a:cubicBezTo>
                  <a:pt x="245" y="14"/>
                  <a:pt x="245" y="14"/>
                  <a:pt x="245" y="14"/>
                </a:cubicBezTo>
                <a:cubicBezTo>
                  <a:pt x="253" y="25"/>
                  <a:pt x="253" y="25"/>
                  <a:pt x="253" y="25"/>
                </a:cubicBezTo>
                <a:cubicBezTo>
                  <a:pt x="266" y="23"/>
                  <a:pt x="266" y="23"/>
                  <a:pt x="266" y="23"/>
                </a:cubicBezTo>
                <a:cubicBezTo>
                  <a:pt x="273" y="34"/>
                  <a:pt x="273" y="34"/>
                  <a:pt x="273" y="34"/>
                </a:cubicBezTo>
                <a:cubicBezTo>
                  <a:pt x="286" y="33"/>
                  <a:pt x="286" y="33"/>
                  <a:pt x="286" y="33"/>
                </a:cubicBezTo>
                <a:cubicBezTo>
                  <a:pt x="291" y="45"/>
                  <a:pt x="291" y="45"/>
                  <a:pt x="291" y="45"/>
                </a:cubicBezTo>
                <a:cubicBezTo>
                  <a:pt x="305" y="46"/>
                  <a:pt x="305" y="46"/>
                  <a:pt x="305" y="46"/>
                </a:cubicBezTo>
                <a:cubicBezTo>
                  <a:pt x="308" y="59"/>
                  <a:pt x="308" y="59"/>
                  <a:pt x="308" y="59"/>
                </a:cubicBezTo>
                <a:cubicBezTo>
                  <a:pt x="321" y="62"/>
                  <a:pt x="321" y="62"/>
                  <a:pt x="321" y="62"/>
                </a:cubicBezTo>
                <a:cubicBezTo>
                  <a:pt x="323" y="74"/>
                  <a:pt x="323" y="74"/>
                  <a:pt x="323" y="74"/>
                </a:cubicBezTo>
                <a:cubicBezTo>
                  <a:pt x="336" y="79"/>
                  <a:pt x="336" y="79"/>
                  <a:pt x="336" y="79"/>
                </a:cubicBezTo>
                <a:cubicBezTo>
                  <a:pt x="336" y="92"/>
                  <a:pt x="336" y="92"/>
                  <a:pt x="336" y="92"/>
                </a:cubicBezTo>
                <a:cubicBezTo>
                  <a:pt x="349" y="98"/>
                  <a:pt x="349" y="98"/>
                  <a:pt x="349" y="98"/>
                </a:cubicBezTo>
                <a:cubicBezTo>
                  <a:pt x="347" y="110"/>
                  <a:pt x="347" y="110"/>
                  <a:pt x="347" y="110"/>
                </a:cubicBezTo>
                <a:cubicBezTo>
                  <a:pt x="359" y="118"/>
                  <a:pt x="359" y="118"/>
                  <a:pt x="359" y="118"/>
                </a:cubicBezTo>
                <a:cubicBezTo>
                  <a:pt x="356" y="131"/>
                  <a:pt x="356" y="131"/>
                  <a:pt x="356" y="131"/>
                </a:cubicBezTo>
                <a:cubicBezTo>
                  <a:pt x="366" y="139"/>
                  <a:pt x="366" y="139"/>
                  <a:pt x="366" y="139"/>
                </a:cubicBezTo>
                <a:lnTo>
                  <a:pt x="362" y="151"/>
                </a:lnTo>
                <a:close/>
                <a:moveTo>
                  <a:pt x="379" y="190"/>
                </a:moveTo>
                <a:cubicBezTo>
                  <a:pt x="379" y="85"/>
                  <a:pt x="294" y="0"/>
                  <a:pt x="189" y="0"/>
                </a:cubicBezTo>
                <a:cubicBezTo>
                  <a:pt x="85" y="0"/>
                  <a:pt x="0" y="85"/>
                  <a:pt x="0" y="190"/>
                </a:cubicBezTo>
                <a:cubicBezTo>
                  <a:pt x="0" y="295"/>
                  <a:pt x="85" y="379"/>
                  <a:pt x="189" y="379"/>
                </a:cubicBezTo>
                <a:cubicBezTo>
                  <a:pt x="294" y="379"/>
                  <a:pt x="379" y="295"/>
                  <a:pt x="379" y="190"/>
                </a:cubicBezTo>
              </a:path>
            </a:pathLst>
          </a:custGeom>
          <a:solidFill>
            <a:schemeClr val="tx1">
              <a:lumMod val="50000"/>
              <a:lumOff val="50000"/>
              <a:alpha val="30000"/>
            </a:schemeClr>
          </a:solidFill>
          <a:ln>
            <a:noFill/>
          </a:ln>
        </p:spPr>
        <p:txBody>
          <a:bodyPr vert="horz" wrap="square" lIns="91440" tIns="45720" rIns="91440" bIns="45720" numCol="1" anchor="t" anchorCtr="0" compatLnSpc="1"/>
          <a:lstStyle/>
          <a:p>
            <a:endParaRPr lang="zh-CN" altLang="en-US" sz="1800"/>
          </a:p>
        </p:txBody>
      </p:sp>
      <p:pic>
        <p:nvPicPr>
          <p:cNvPr id="5" name="图片 4"/>
          <p:cNvPicPr>
            <a:picLocks noChangeAspect="1"/>
          </p:cNvPicPr>
          <p:nvPr userDrawn="1"/>
        </p:nvPicPr>
        <p:blipFill rotWithShape="1">
          <a:blip r:embed="rId2" cstate="print"/>
          <a:srcRect l="9382" b="23184"/>
          <a:stretch>
            <a:fillRect/>
          </a:stretch>
        </p:blipFill>
        <p:spPr>
          <a:xfrm>
            <a:off x="2" y="3095318"/>
            <a:ext cx="6149921" cy="3762682"/>
          </a:xfrm>
          <a:prstGeom prst="rect">
            <a:avLst/>
          </a:prstGeom>
          <a:solidFill>
            <a:schemeClr val="bg1"/>
          </a:solidFill>
        </p:spPr>
      </p:pic>
      <p:sp>
        <p:nvSpPr>
          <p:cNvPr id="6" name="矩形 5"/>
          <p:cNvSpPr/>
          <p:nvPr userDrawn="1"/>
        </p:nvSpPr>
        <p:spPr>
          <a:xfrm>
            <a:off x="0" y="0"/>
            <a:ext cx="12192000" cy="6858000"/>
          </a:xfrm>
          <a:prstGeom prst="rect">
            <a:avLst/>
          </a:prstGeom>
          <a:solidFill>
            <a:schemeClr val="bg1">
              <a:lumMod val="9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7" name="矩形 6"/>
          <p:cNvSpPr/>
          <p:nvPr userDrawn="1"/>
        </p:nvSpPr>
        <p:spPr>
          <a:xfrm>
            <a:off x="-1" y="6611780"/>
            <a:ext cx="12192001" cy="246220"/>
          </a:xfrm>
          <a:prstGeom prst="rect">
            <a:avLst/>
          </a:prstGeom>
          <a:gradFill flip="none" rotWithShape="1">
            <a:gsLst>
              <a:gs pos="0">
                <a:srgbClr val="0075EA"/>
              </a:gs>
              <a:gs pos="82000">
                <a:srgbClr val="0075EA">
                  <a:alpha val="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文本框 8"/>
          <p:cNvSpPr txBox="1"/>
          <p:nvPr userDrawn="1"/>
        </p:nvSpPr>
        <p:spPr>
          <a:xfrm>
            <a:off x="10887076" y="6611781"/>
            <a:ext cx="1304925" cy="246221"/>
          </a:xfrm>
          <a:prstGeom prst="rect">
            <a:avLst/>
          </a:prstGeom>
          <a:noFill/>
        </p:spPr>
        <p:txBody>
          <a:bodyPr wrap="square" rtlCol="0">
            <a:spAutoFit/>
          </a:bodyPr>
          <a:lstStyle/>
          <a:p>
            <a:pPr algn="r"/>
            <a:r>
              <a:rPr lang="en-US" altLang="zh-CN" sz="1000" dirty="0">
                <a:solidFill>
                  <a:schemeClr val="bg1"/>
                </a:solidFill>
                <a:latin typeface="等线" panose="02010600030101010101" pitchFamily="2" charset="-122"/>
                <a:ea typeface="等线" panose="02010600030101010101" pitchFamily="2" charset="-122"/>
              </a:rPr>
              <a:t>Tianjin University</a:t>
            </a:r>
            <a:endParaRPr lang="zh-CN" altLang="en-US" sz="1000" dirty="0">
              <a:solidFill>
                <a:schemeClr val="bg1"/>
              </a:solidFill>
              <a:latin typeface="等线" panose="02010600030101010101" pitchFamily="2" charset="-122"/>
              <a:ea typeface="等线"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2024/4/16</a:t>
            </a:fld>
            <a:endParaRPr lang="zh-CN" altLang="en-US"/>
          </a:p>
        </p:txBody>
      </p:sp>
      <p:sp>
        <p:nvSpPr>
          <p:cNvPr id="3" name="页脚占位符 2"/>
          <p:cNvSpPr>
            <a:spLocks noGrp="1"/>
          </p:cNvSpPr>
          <p:nvPr>
            <p:ph type="ftr" sz="quarter" idx="11"/>
          </p:nvPr>
        </p:nvSpPr>
        <p:spPr/>
        <p:txBody>
          <a:bodyPr/>
          <a:lstStyle/>
          <a:p>
            <a:endParaRPr lang="zh-CN" altLang="en-US" dirty="0"/>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3.xml"/><Relationship Id="rId3" Type="http://schemas.openxmlformats.org/officeDocument/2006/relationships/slideLayout" Target="../slideLayouts/slideLayout3.xml"/><Relationship Id="rId7" Type="http://schemas.openxmlformats.org/officeDocument/2006/relationships/tags" Target="../tags/tag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1.xml"/><Relationship Id="rId11" Type="http://schemas.openxmlformats.org/officeDocument/2006/relationships/tags" Target="../tags/tag6.xml"/><Relationship Id="rId5" Type="http://schemas.openxmlformats.org/officeDocument/2006/relationships/theme" Target="../theme/theme1.xml"/><Relationship Id="rId10" Type="http://schemas.openxmlformats.org/officeDocument/2006/relationships/tags" Target="../tags/tag5.xml"/><Relationship Id="rId4" Type="http://schemas.openxmlformats.org/officeDocument/2006/relationships/slideLayout" Target="../slideLayouts/slideLayout4.xml"/><Relationship Id="rId9" Type="http://schemas.openxmlformats.org/officeDocument/2006/relationships/tags" Target="../tags/tag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6"/>
            </p:custDataLst>
          </p:nvPr>
        </p:nvSpPr>
        <p:spPr>
          <a:xfrm>
            <a:off x="669882" y="432000"/>
            <a:ext cx="10852237" cy="648000"/>
          </a:xfrm>
          <a:prstGeom prst="rect">
            <a:avLst/>
          </a:prstGeom>
        </p:spPr>
        <p:txBody>
          <a:bodyPr vert="horz" lIns="101600" tIns="38100" rIns="76200" bIns="38100" rtlCol="0" anchor="ctr" anchorCtr="0">
            <a:noAutofit/>
          </a:bodyPr>
          <a:lstStyle/>
          <a:p>
            <a:r>
              <a:rPr lang="zh-CN" altLang="en-US" dirty="0"/>
              <a:t>单击此处编辑母版标题样式</a:t>
            </a:r>
          </a:p>
        </p:txBody>
      </p:sp>
      <p:sp>
        <p:nvSpPr>
          <p:cNvPr id="3" name="文本占位符 2"/>
          <p:cNvSpPr>
            <a:spLocks noGrp="1"/>
          </p:cNvSpPr>
          <p:nvPr>
            <p:ph type="body" idx="1"/>
            <p:custDataLst>
              <p:tags r:id="rId7"/>
            </p:custDataLst>
          </p:nvPr>
        </p:nvSpPr>
        <p:spPr>
          <a:xfrm>
            <a:off x="669882" y="1296000"/>
            <a:ext cx="10852237" cy="5040000"/>
          </a:xfrm>
          <a:prstGeom prst="rect">
            <a:avLst/>
          </a:prstGeom>
        </p:spPr>
        <p:txBody>
          <a:bodyPr vert="horz" lIns="101600" tIns="0" rIns="82550" bIns="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8"/>
            </p:custDataLst>
          </p:nvPr>
        </p:nvSpPr>
        <p:spPr>
          <a:xfrm>
            <a:off x="879742" y="6349833"/>
            <a:ext cx="2700000" cy="316800"/>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2024/4/16</a:t>
            </a:fld>
            <a:endParaRPr lang="zh-CN" altLang="en-US"/>
          </a:p>
        </p:txBody>
      </p:sp>
      <p:sp>
        <p:nvSpPr>
          <p:cNvPr id="5" name="页脚占位符 4"/>
          <p:cNvSpPr>
            <a:spLocks noGrp="1"/>
          </p:cNvSpPr>
          <p:nvPr>
            <p:ph type="ftr" sz="quarter" idx="3"/>
            <p:custDataLst>
              <p:tags r:id="rId9"/>
            </p:custDataLst>
          </p:nvPr>
        </p:nvSpPr>
        <p:spPr>
          <a:xfrm>
            <a:off x="4116000" y="6349833"/>
            <a:ext cx="3960000" cy="316800"/>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0"/>
            </p:custDataLst>
          </p:nvPr>
        </p:nvSpPr>
        <p:spPr>
          <a:xfrm>
            <a:off x="8610600" y="6349833"/>
            <a:ext cx="2700000" cy="316800"/>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dirty="0"/>
          </a:p>
        </p:txBody>
      </p:sp>
      <p:sp>
        <p:nvSpPr>
          <p:cNvPr id="7" name="KSO_TEMPLATE" hidden="1"/>
          <p:cNvSpPr/>
          <p:nvPr>
            <p:custDataLst>
              <p:tags r:id="rId11"/>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mc:AlternateContent xmlns:mc="http://schemas.openxmlformats.org/markup-compatibility/2006" xmlns:p14="http://schemas.microsoft.com/office/powerpoint/2010/main">
    <mc:Choice Requires="p14">
      <p:transition spd="slow" p14:dur="1500" advTm="0">
        <p:random/>
      </p:transition>
    </mc:Choice>
    <mc:Fallback xmlns="">
      <p:transition spd="slow" advTm="0">
        <p:random/>
      </p:transition>
    </mc:Fallback>
  </mc:AlternateContent>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90204" pitchFamily="34" charset="0"/>
        <a:buChar char="•"/>
        <a:tabLst>
          <a:tab pos="1609725" algn="l"/>
        </a:tabLst>
        <a:defRPr sz="1600" u="none" strike="noStrike" kern="1200" cap="none" spc="150" normalizeH="0" baseline="0">
          <a:solidFill>
            <a:schemeClr val="tx1"/>
          </a:solidFill>
          <a:uFillTx/>
          <a:latin typeface="+mn-lt"/>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4pPr>
      <a:lvl5pPr marL="2057400" indent="-228600" algn="l" defTabSz="914400" rtl="0" eaLnBrk="1" fontAlgn="auto" latinLnBrk="0" hangingPunct="1">
        <a:lnSpc>
          <a:spcPct val="130000"/>
        </a:lnSpc>
        <a:spcBef>
          <a:spcPts val="0"/>
        </a:spcBef>
        <a:spcAft>
          <a:spcPts val="1000"/>
        </a:spcAft>
        <a:buFont typeface="Arial" panose="020B0604020202090204" pitchFamily="34" charset="0"/>
        <a:buChar char="•"/>
        <a:defRPr sz="1600" u="none" strike="noStrike" kern="1200" cap="none" spc="150" normalizeH="0" baseline="0">
          <a:solidFill>
            <a:schemeClr val="tx1"/>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20.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2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24.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3.xml"/><Relationship Id="rId1" Type="http://schemas.openxmlformats.org/officeDocument/2006/relationships/tags" Target="../tags/tag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椭圆 7"/>
          <p:cNvSpPr/>
          <p:nvPr/>
        </p:nvSpPr>
        <p:spPr>
          <a:xfrm>
            <a:off x="5141278" y="501650"/>
            <a:ext cx="1913255" cy="1913255"/>
          </a:xfrm>
          <a:prstGeom prst="ellipse">
            <a:avLst/>
          </a:prstGeom>
          <a:solidFill>
            <a:srgbClr val="2B5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grpSp>
        <p:nvGrpSpPr>
          <p:cNvPr id="1036" name="组合 1035"/>
          <p:cNvGrpSpPr/>
          <p:nvPr/>
        </p:nvGrpSpPr>
        <p:grpSpPr>
          <a:xfrm>
            <a:off x="5374005" y="734695"/>
            <a:ext cx="1443990" cy="1451610"/>
            <a:chOff x="-10905722" y="1610121"/>
            <a:chExt cx="11672888" cy="11730038"/>
          </a:xfrm>
          <a:solidFill>
            <a:schemeClr val="bg1"/>
          </a:solidFill>
        </p:grpSpPr>
        <p:sp>
          <p:nvSpPr>
            <p:cNvPr id="1066" name="Freeform 190"/>
            <p:cNvSpPr>
              <a:spLocks noEditPoints="1"/>
            </p:cNvSpPr>
            <p:nvPr/>
          </p:nvSpPr>
          <p:spPr bwMode="auto">
            <a:xfrm>
              <a:off x="-10905722" y="1610121"/>
              <a:ext cx="11672888" cy="11730038"/>
            </a:xfrm>
            <a:custGeom>
              <a:avLst/>
              <a:gdLst>
                <a:gd name="T0" fmla="*/ 1784 w 3698"/>
                <a:gd name="T1" fmla="*/ 33 h 3715"/>
                <a:gd name="T2" fmla="*/ 353 w 3698"/>
                <a:gd name="T3" fmla="*/ 2848 h 3715"/>
                <a:gd name="T4" fmla="*/ 486 w 3698"/>
                <a:gd name="T5" fmla="*/ 3026 h 3715"/>
                <a:gd name="T6" fmla="*/ 634 w 3698"/>
                <a:gd name="T7" fmla="*/ 3176 h 3715"/>
                <a:gd name="T8" fmla="*/ 805 w 3698"/>
                <a:gd name="T9" fmla="*/ 3318 h 3715"/>
                <a:gd name="T10" fmla="*/ 988 w 3698"/>
                <a:gd name="T11" fmla="*/ 3431 h 3715"/>
                <a:gd name="T12" fmla="*/ 1188 w 3698"/>
                <a:gd name="T13" fmla="*/ 3527 h 3715"/>
                <a:gd name="T14" fmla="*/ 1399 w 3698"/>
                <a:gd name="T15" fmla="*/ 3597 h 3715"/>
                <a:gd name="T16" fmla="*/ 1608 w 3698"/>
                <a:gd name="T17" fmla="*/ 3634 h 3715"/>
                <a:gd name="T18" fmla="*/ 1828 w 3698"/>
                <a:gd name="T19" fmla="*/ 3652 h 3715"/>
                <a:gd name="T20" fmla="*/ 2045 w 3698"/>
                <a:gd name="T21" fmla="*/ 3639 h 3715"/>
                <a:gd name="T22" fmla="*/ 2261 w 3698"/>
                <a:gd name="T23" fmla="*/ 3601 h 3715"/>
                <a:gd name="T24" fmla="*/ 2477 w 3698"/>
                <a:gd name="T25" fmla="*/ 3538 h 3715"/>
                <a:gd name="T26" fmla="*/ 2676 w 3698"/>
                <a:gd name="T27" fmla="*/ 3446 h 3715"/>
                <a:gd name="T28" fmla="*/ 2863 w 3698"/>
                <a:gd name="T29" fmla="*/ 3333 h 3715"/>
                <a:gd name="T30" fmla="*/ 3036 w 3698"/>
                <a:gd name="T31" fmla="*/ 3195 h 3715"/>
                <a:gd name="T32" fmla="*/ 3184 w 3698"/>
                <a:gd name="T33" fmla="*/ 3043 h 3715"/>
                <a:gd name="T34" fmla="*/ 3324 w 3698"/>
                <a:gd name="T35" fmla="*/ 2864 h 3715"/>
                <a:gd name="T36" fmla="*/ 3424 w 3698"/>
                <a:gd name="T37" fmla="*/ 2683 h 3715"/>
                <a:gd name="T38" fmla="*/ 3520 w 3698"/>
                <a:gd name="T39" fmla="*/ 2475 h 3715"/>
                <a:gd name="T40" fmla="*/ 3577 w 3698"/>
                <a:gd name="T41" fmla="*/ 2269 h 3715"/>
                <a:gd name="T42" fmla="*/ 3613 w 3698"/>
                <a:gd name="T43" fmla="*/ 2052 h 3715"/>
                <a:gd name="T44" fmla="*/ 3624 w 3698"/>
                <a:gd name="T45" fmla="*/ 1830 h 3715"/>
                <a:gd name="T46" fmla="*/ 3605 w 3698"/>
                <a:gd name="T47" fmla="*/ 1611 h 3715"/>
                <a:gd name="T48" fmla="*/ 3560 w 3698"/>
                <a:gd name="T49" fmla="*/ 1398 h 3715"/>
                <a:gd name="T50" fmla="*/ 3489 w 3698"/>
                <a:gd name="T51" fmla="*/ 1193 h 3715"/>
                <a:gd name="T52" fmla="*/ 3393 w 3698"/>
                <a:gd name="T53" fmla="*/ 994 h 3715"/>
                <a:gd name="T54" fmla="*/ 3274 w 3698"/>
                <a:gd name="T55" fmla="*/ 810 h 3715"/>
                <a:gd name="T56" fmla="*/ 3133 w 3698"/>
                <a:gd name="T57" fmla="*/ 644 h 3715"/>
                <a:gd name="T58" fmla="*/ 2970 w 3698"/>
                <a:gd name="T59" fmla="*/ 492 h 3715"/>
                <a:gd name="T60" fmla="*/ 2795 w 3698"/>
                <a:gd name="T61" fmla="*/ 369 h 3715"/>
                <a:gd name="T62" fmla="*/ 2603 w 3698"/>
                <a:gd name="T63" fmla="*/ 263 h 3715"/>
                <a:gd name="T64" fmla="*/ 2396 w 3698"/>
                <a:gd name="T65" fmla="*/ 177 h 3715"/>
                <a:gd name="T66" fmla="*/ 2184 w 3698"/>
                <a:gd name="T67" fmla="*/ 123 h 3715"/>
                <a:gd name="T68" fmla="*/ 1972 w 3698"/>
                <a:gd name="T69" fmla="*/ 98 h 3715"/>
                <a:gd name="T70" fmla="*/ 1749 w 3698"/>
                <a:gd name="T71" fmla="*/ 93 h 3715"/>
                <a:gd name="T72" fmla="*/ 1532 w 3698"/>
                <a:gd name="T73" fmla="*/ 118 h 3715"/>
                <a:gd name="T74" fmla="*/ 1318 w 3698"/>
                <a:gd name="T75" fmla="*/ 170 h 3715"/>
                <a:gd name="T76" fmla="*/ 1117 w 3698"/>
                <a:gd name="T77" fmla="*/ 248 h 3715"/>
                <a:gd name="T78" fmla="*/ 919 w 3698"/>
                <a:gd name="T79" fmla="*/ 350 h 3715"/>
                <a:gd name="T80" fmla="*/ 741 w 3698"/>
                <a:gd name="T81" fmla="*/ 476 h 3715"/>
                <a:gd name="T82" fmla="*/ 574 w 3698"/>
                <a:gd name="T83" fmla="*/ 621 h 3715"/>
                <a:gd name="T84" fmla="*/ 432 w 3698"/>
                <a:gd name="T85" fmla="*/ 787 h 3715"/>
                <a:gd name="T86" fmla="*/ 306 w 3698"/>
                <a:gd name="T87" fmla="*/ 971 h 3715"/>
                <a:gd name="T88" fmla="*/ 208 w 3698"/>
                <a:gd name="T89" fmla="*/ 1167 h 3715"/>
                <a:gd name="T90" fmla="*/ 137 w 3698"/>
                <a:gd name="T91" fmla="*/ 1369 h 3715"/>
                <a:gd name="T92" fmla="*/ 90 w 3698"/>
                <a:gd name="T93" fmla="*/ 1581 h 3715"/>
                <a:gd name="T94" fmla="*/ 67 w 3698"/>
                <a:gd name="T95" fmla="*/ 1800 h 3715"/>
                <a:gd name="T96" fmla="*/ 70 w 3698"/>
                <a:gd name="T97" fmla="*/ 2022 h 3715"/>
                <a:gd name="T98" fmla="*/ 101 w 3698"/>
                <a:gd name="T99" fmla="*/ 2240 h 3715"/>
                <a:gd name="T100" fmla="*/ 160 w 3698"/>
                <a:gd name="T101" fmla="*/ 2450 h 3715"/>
                <a:gd name="T102" fmla="*/ 247 w 3698"/>
                <a:gd name="T103" fmla="*/ 2631 h 37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698" h="3715">
                  <a:moveTo>
                    <a:pt x="1844" y="3715"/>
                  </a:moveTo>
                  <a:cubicBezTo>
                    <a:pt x="822" y="3714"/>
                    <a:pt x="10" y="2890"/>
                    <a:pt x="3" y="1890"/>
                  </a:cubicBezTo>
                  <a:cubicBezTo>
                    <a:pt x="0" y="1400"/>
                    <a:pt x="166" y="971"/>
                    <a:pt x="502" y="613"/>
                  </a:cubicBezTo>
                  <a:cubicBezTo>
                    <a:pt x="848" y="245"/>
                    <a:pt x="1279" y="48"/>
                    <a:pt x="1784" y="33"/>
                  </a:cubicBezTo>
                  <a:cubicBezTo>
                    <a:pt x="2863" y="0"/>
                    <a:pt x="3698" y="872"/>
                    <a:pt x="3685" y="1896"/>
                  </a:cubicBezTo>
                  <a:cubicBezTo>
                    <a:pt x="3673" y="2890"/>
                    <a:pt x="2865" y="3714"/>
                    <a:pt x="1844" y="3715"/>
                  </a:cubicBezTo>
                  <a:close/>
                  <a:moveTo>
                    <a:pt x="353" y="2795"/>
                  </a:moveTo>
                  <a:cubicBezTo>
                    <a:pt x="353" y="2816"/>
                    <a:pt x="352" y="2832"/>
                    <a:pt x="353" y="2848"/>
                  </a:cubicBezTo>
                  <a:cubicBezTo>
                    <a:pt x="354" y="2854"/>
                    <a:pt x="358" y="2861"/>
                    <a:pt x="363" y="2864"/>
                  </a:cubicBezTo>
                  <a:cubicBezTo>
                    <a:pt x="395" y="2879"/>
                    <a:pt x="427" y="2893"/>
                    <a:pt x="459" y="2907"/>
                  </a:cubicBezTo>
                  <a:cubicBezTo>
                    <a:pt x="470" y="2911"/>
                    <a:pt x="474" y="2917"/>
                    <a:pt x="474" y="2929"/>
                  </a:cubicBezTo>
                  <a:cubicBezTo>
                    <a:pt x="477" y="2962"/>
                    <a:pt x="481" y="2994"/>
                    <a:pt x="486" y="3026"/>
                  </a:cubicBezTo>
                  <a:cubicBezTo>
                    <a:pt x="486" y="3031"/>
                    <a:pt x="493" y="3038"/>
                    <a:pt x="498" y="3040"/>
                  </a:cubicBezTo>
                  <a:cubicBezTo>
                    <a:pt x="521" y="3047"/>
                    <a:pt x="544" y="3054"/>
                    <a:pt x="567" y="3059"/>
                  </a:cubicBezTo>
                  <a:cubicBezTo>
                    <a:pt x="596" y="3067"/>
                    <a:pt x="618" y="3077"/>
                    <a:pt x="621" y="3112"/>
                  </a:cubicBezTo>
                  <a:cubicBezTo>
                    <a:pt x="622" y="3134"/>
                    <a:pt x="628" y="3155"/>
                    <a:pt x="634" y="3176"/>
                  </a:cubicBezTo>
                  <a:cubicBezTo>
                    <a:pt x="636" y="3184"/>
                    <a:pt x="643" y="3194"/>
                    <a:pt x="650" y="3195"/>
                  </a:cubicBezTo>
                  <a:cubicBezTo>
                    <a:pt x="683" y="3202"/>
                    <a:pt x="716" y="3207"/>
                    <a:pt x="749" y="3212"/>
                  </a:cubicBezTo>
                  <a:cubicBezTo>
                    <a:pt x="763" y="3214"/>
                    <a:pt x="770" y="3221"/>
                    <a:pt x="774" y="3234"/>
                  </a:cubicBezTo>
                  <a:cubicBezTo>
                    <a:pt x="784" y="3262"/>
                    <a:pt x="794" y="3290"/>
                    <a:pt x="805" y="3318"/>
                  </a:cubicBezTo>
                  <a:cubicBezTo>
                    <a:pt x="807" y="3324"/>
                    <a:pt x="815" y="3331"/>
                    <a:pt x="821" y="3332"/>
                  </a:cubicBezTo>
                  <a:cubicBezTo>
                    <a:pt x="855" y="3335"/>
                    <a:pt x="890" y="3337"/>
                    <a:pt x="924" y="3338"/>
                  </a:cubicBezTo>
                  <a:cubicBezTo>
                    <a:pt x="937" y="3339"/>
                    <a:pt x="944" y="3343"/>
                    <a:pt x="950" y="3355"/>
                  </a:cubicBezTo>
                  <a:cubicBezTo>
                    <a:pt x="962" y="3381"/>
                    <a:pt x="976" y="3405"/>
                    <a:pt x="988" y="3431"/>
                  </a:cubicBezTo>
                  <a:cubicBezTo>
                    <a:pt x="994" y="3444"/>
                    <a:pt x="1001" y="3449"/>
                    <a:pt x="1015" y="3447"/>
                  </a:cubicBezTo>
                  <a:cubicBezTo>
                    <a:pt x="1047" y="3444"/>
                    <a:pt x="1079" y="3444"/>
                    <a:pt x="1111" y="3441"/>
                  </a:cubicBezTo>
                  <a:cubicBezTo>
                    <a:pt x="1124" y="3439"/>
                    <a:pt x="1132" y="3443"/>
                    <a:pt x="1139" y="3454"/>
                  </a:cubicBezTo>
                  <a:cubicBezTo>
                    <a:pt x="1155" y="3478"/>
                    <a:pt x="1173" y="3501"/>
                    <a:pt x="1188" y="3527"/>
                  </a:cubicBezTo>
                  <a:cubicBezTo>
                    <a:pt x="1195" y="3539"/>
                    <a:pt x="1203" y="3541"/>
                    <a:pt x="1215" y="3538"/>
                  </a:cubicBezTo>
                  <a:cubicBezTo>
                    <a:pt x="1246" y="3531"/>
                    <a:pt x="1277" y="3525"/>
                    <a:pt x="1307" y="3518"/>
                  </a:cubicBezTo>
                  <a:cubicBezTo>
                    <a:pt x="1322" y="3515"/>
                    <a:pt x="1331" y="3519"/>
                    <a:pt x="1341" y="3531"/>
                  </a:cubicBezTo>
                  <a:cubicBezTo>
                    <a:pt x="1359" y="3554"/>
                    <a:pt x="1379" y="3576"/>
                    <a:pt x="1399" y="3597"/>
                  </a:cubicBezTo>
                  <a:cubicBezTo>
                    <a:pt x="1403" y="3602"/>
                    <a:pt x="1414" y="3605"/>
                    <a:pt x="1420" y="3603"/>
                  </a:cubicBezTo>
                  <a:cubicBezTo>
                    <a:pt x="1453" y="3593"/>
                    <a:pt x="1485" y="3581"/>
                    <a:pt x="1518" y="3570"/>
                  </a:cubicBezTo>
                  <a:cubicBezTo>
                    <a:pt x="1525" y="3568"/>
                    <a:pt x="1535" y="3571"/>
                    <a:pt x="1541" y="3575"/>
                  </a:cubicBezTo>
                  <a:cubicBezTo>
                    <a:pt x="1564" y="3594"/>
                    <a:pt x="1587" y="3614"/>
                    <a:pt x="1608" y="3634"/>
                  </a:cubicBezTo>
                  <a:cubicBezTo>
                    <a:pt x="1619" y="3645"/>
                    <a:pt x="1629" y="3646"/>
                    <a:pt x="1642" y="3640"/>
                  </a:cubicBezTo>
                  <a:cubicBezTo>
                    <a:pt x="1670" y="3626"/>
                    <a:pt x="1698" y="3613"/>
                    <a:pt x="1726" y="3599"/>
                  </a:cubicBezTo>
                  <a:cubicBezTo>
                    <a:pt x="1738" y="3593"/>
                    <a:pt x="1747" y="3594"/>
                    <a:pt x="1758" y="3602"/>
                  </a:cubicBezTo>
                  <a:cubicBezTo>
                    <a:pt x="1781" y="3619"/>
                    <a:pt x="1805" y="3634"/>
                    <a:pt x="1828" y="3652"/>
                  </a:cubicBezTo>
                  <a:cubicBezTo>
                    <a:pt x="1839" y="3660"/>
                    <a:pt x="1848" y="3660"/>
                    <a:pt x="1860" y="3652"/>
                  </a:cubicBezTo>
                  <a:cubicBezTo>
                    <a:pt x="1886" y="3635"/>
                    <a:pt x="1913" y="3617"/>
                    <a:pt x="1940" y="3600"/>
                  </a:cubicBezTo>
                  <a:cubicBezTo>
                    <a:pt x="1947" y="3596"/>
                    <a:pt x="1960" y="3595"/>
                    <a:pt x="1967" y="3599"/>
                  </a:cubicBezTo>
                  <a:cubicBezTo>
                    <a:pt x="1994" y="3611"/>
                    <a:pt x="2019" y="3625"/>
                    <a:pt x="2045" y="3639"/>
                  </a:cubicBezTo>
                  <a:cubicBezTo>
                    <a:pt x="2057" y="3646"/>
                    <a:pt x="2067" y="3646"/>
                    <a:pt x="2079" y="3636"/>
                  </a:cubicBezTo>
                  <a:cubicBezTo>
                    <a:pt x="2102" y="3615"/>
                    <a:pt x="2127" y="3594"/>
                    <a:pt x="2152" y="3575"/>
                  </a:cubicBezTo>
                  <a:cubicBezTo>
                    <a:pt x="2159" y="3570"/>
                    <a:pt x="2172" y="3568"/>
                    <a:pt x="2181" y="3571"/>
                  </a:cubicBezTo>
                  <a:cubicBezTo>
                    <a:pt x="2208" y="3579"/>
                    <a:pt x="2235" y="3588"/>
                    <a:pt x="2261" y="3601"/>
                  </a:cubicBezTo>
                  <a:cubicBezTo>
                    <a:pt x="2278" y="3609"/>
                    <a:pt x="2286" y="3603"/>
                    <a:pt x="2296" y="3592"/>
                  </a:cubicBezTo>
                  <a:cubicBezTo>
                    <a:pt x="2317" y="3568"/>
                    <a:pt x="2339" y="3545"/>
                    <a:pt x="2360" y="3522"/>
                  </a:cubicBezTo>
                  <a:cubicBezTo>
                    <a:pt x="2367" y="3514"/>
                    <a:pt x="2374" y="3512"/>
                    <a:pt x="2386" y="3516"/>
                  </a:cubicBezTo>
                  <a:cubicBezTo>
                    <a:pt x="2416" y="3525"/>
                    <a:pt x="2446" y="3532"/>
                    <a:pt x="2477" y="3538"/>
                  </a:cubicBezTo>
                  <a:cubicBezTo>
                    <a:pt x="2483" y="3539"/>
                    <a:pt x="2494" y="3534"/>
                    <a:pt x="2498" y="3529"/>
                  </a:cubicBezTo>
                  <a:cubicBezTo>
                    <a:pt x="2517" y="3505"/>
                    <a:pt x="2537" y="3480"/>
                    <a:pt x="2553" y="3454"/>
                  </a:cubicBezTo>
                  <a:cubicBezTo>
                    <a:pt x="2565" y="3435"/>
                    <a:pt x="2579" y="3435"/>
                    <a:pt x="2597" y="3438"/>
                  </a:cubicBezTo>
                  <a:cubicBezTo>
                    <a:pt x="2623" y="3442"/>
                    <a:pt x="2650" y="3445"/>
                    <a:pt x="2676" y="3446"/>
                  </a:cubicBezTo>
                  <a:cubicBezTo>
                    <a:pt x="2683" y="3447"/>
                    <a:pt x="2694" y="3441"/>
                    <a:pt x="2698" y="3435"/>
                  </a:cubicBezTo>
                  <a:cubicBezTo>
                    <a:pt x="2715" y="3406"/>
                    <a:pt x="2731" y="3377"/>
                    <a:pt x="2746" y="3347"/>
                  </a:cubicBezTo>
                  <a:cubicBezTo>
                    <a:pt x="2752" y="3336"/>
                    <a:pt x="2759" y="3332"/>
                    <a:pt x="2771" y="3332"/>
                  </a:cubicBezTo>
                  <a:cubicBezTo>
                    <a:pt x="2801" y="3333"/>
                    <a:pt x="2832" y="3333"/>
                    <a:pt x="2863" y="3333"/>
                  </a:cubicBezTo>
                  <a:cubicBezTo>
                    <a:pt x="2873" y="3333"/>
                    <a:pt x="2879" y="3330"/>
                    <a:pt x="2883" y="3319"/>
                  </a:cubicBezTo>
                  <a:cubicBezTo>
                    <a:pt x="2894" y="3289"/>
                    <a:pt x="2908" y="3259"/>
                    <a:pt x="2920" y="3229"/>
                  </a:cubicBezTo>
                  <a:cubicBezTo>
                    <a:pt x="2925" y="3214"/>
                    <a:pt x="2935" y="3209"/>
                    <a:pt x="2949" y="3207"/>
                  </a:cubicBezTo>
                  <a:cubicBezTo>
                    <a:pt x="2978" y="3204"/>
                    <a:pt x="3007" y="3200"/>
                    <a:pt x="3036" y="3195"/>
                  </a:cubicBezTo>
                  <a:cubicBezTo>
                    <a:pt x="3042" y="3194"/>
                    <a:pt x="3049" y="3188"/>
                    <a:pt x="3051" y="3182"/>
                  </a:cubicBezTo>
                  <a:cubicBezTo>
                    <a:pt x="3061" y="3150"/>
                    <a:pt x="3069" y="3117"/>
                    <a:pt x="3079" y="3084"/>
                  </a:cubicBezTo>
                  <a:cubicBezTo>
                    <a:pt x="3081" y="3077"/>
                    <a:pt x="3089" y="3068"/>
                    <a:pt x="3096" y="3066"/>
                  </a:cubicBezTo>
                  <a:cubicBezTo>
                    <a:pt x="3125" y="3057"/>
                    <a:pt x="3154" y="3049"/>
                    <a:pt x="3184" y="3043"/>
                  </a:cubicBezTo>
                  <a:cubicBezTo>
                    <a:pt x="3197" y="3039"/>
                    <a:pt x="3204" y="3034"/>
                    <a:pt x="3205" y="3019"/>
                  </a:cubicBezTo>
                  <a:cubicBezTo>
                    <a:pt x="3207" y="2991"/>
                    <a:pt x="3212" y="2964"/>
                    <a:pt x="3215" y="2936"/>
                  </a:cubicBezTo>
                  <a:cubicBezTo>
                    <a:pt x="3217" y="2915"/>
                    <a:pt x="3227" y="2902"/>
                    <a:pt x="3248" y="2895"/>
                  </a:cubicBezTo>
                  <a:cubicBezTo>
                    <a:pt x="3274" y="2886"/>
                    <a:pt x="3299" y="2875"/>
                    <a:pt x="3324" y="2864"/>
                  </a:cubicBezTo>
                  <a:cubicBezTo>
                    <a:pt x="3329" y="2861"/>
                    <a:pt x="3334" y="2853"/>
                    <a:pt x="3335" y="2847"/>
                  </a:cubicBezTo>
                  <a:cubicBezTo>
                    <a:pt x="3336" y="2814"/>
                    <a:pt x="3336" y="2781"/>
                    <a:pt x="3335" y="2747"/>
                  </a:cubicBezTo>
                  <a:cubicBezTo>
                    <a:pt x="3335" y="2736"/>
                    <a:pt x="3337" y="2729"/>
                    <a:pt x="3348" y="2723"/>
                  </a:cubicBezTo>
                  <a:cubicBezTo>
                    <a:pt x="3374" y="2710"/>
                    <a:pt x="3398" y="2694"/>
                    <a:pt x="3424" y="2683"/>
                  </a:cubicBezTo>
                  <a:cubicBezTo>
                    <a:pt x="3444" y="2674"/>
                    <a:pt x="3447" y="2661"/>
                    <a:pt x="3444" y="2642"/>
                  </a:cubicBezTo>
                  <a:cubicBezTo>
                    <a:pt x="3440" y="2612"/>
                    <a:pt x="3436" y="2581"/>
                    <a:pt x="3434" y="2551"/>
                  </a:cubicBezTo>
                  <a:cubicBezTo>
                    <a:pt x="3434" y="2545"/>
                    <a:pt x="3438" y="2536"/>
                    <a:pt x="3443" y="2532"/>
                  </a:cubicBezTo>
                  <a:cubicBezTo>
                    <a:pt x="3468" y="2512"/>
                    <a:pt x="3495" y="2495"/>
                    <a:pt x="3520" y="2475"/>
                  </a:cubicBezTo>
                  <a:cubicBezTo>
                    <a:pt x="3525" y="2471"/>
                    <a:pt x="3528" y="2461"/>
                    <a:pt x="3527" y="2454"/>
                  </a:cubicBezTo>
                  <a:cubicBezTo>
                    <a:pt x="3522" y="2424"/>
                    <a:pt x="3515" y="2395"/>
                    <a:pt x="3507" y="2365"/>
                  </a:cubicBezTo>
                  <a:cubicBezTo>
                    <a:pt x="3502" y="2346"/>
                    <a:pt x="3505" y="2333"/>
                    <a:pt x="3520" y="2320"/>
                  </a:cubicBezTo>
                  <a:cubicBezTo>
                    <a:pt x="3540" y="2305"/>
                    <a:pt x="3557" y="2285"/>
                    <a:pt x="3577" y="2269"/>
                  </a:cubicBezTo>
                  <a:cubicBezTo>
                    <a:pt x="3590" y="2259"/>
                    <a:pt x="3590" y="2249"/>
                    <a:pt x="3585" y="2235"/>
                  </a:cubicBezTo>
                  <a:cubicBezTo>
                    <a:pt x="3573" y="2205"/>
                    <a:pt x="3562" y="2176"/>
                    <a:pt x="3552" y="2145"/>
                  </a:cubicBezTo>
                  <a:cubicBezTo>
                    <a:pt x="3550" y="2138"/>
                    <a:pt x="3551" y="2127"/>
                    <a:pt x="3556" y="2121"/>
                  </a:cubicBezTo>
                  <a:cubicBezTo>
                    <a:pt x="3574" y="2097"/>
                    <a:pt x="3594" y="2075"/>
                    <a:pt x="3613" y="2052"/>
                  </a:cubicBezTo>
                  <a:cubicBezTo>
                    <a:pt x="3622" y="2042"/>
                    <a:pt x="3625" y="2034"/>
                    <a:pt x="3618" y="2021"/>
                  </a:cubicBezTo>
                  <a:cubicBezTo>
                    <a:pt x="3602" y="1993"/>
                    <a:pt x="3588" y="1964"/>
                    <a:pt x="3572" y="1936"/>
                  </a:cubicBezTo>
                  <a:cubicBezTo>
                    <a:pt x="3566" y="1925"/>
                    <a:pt x="3567" y="1916"/>
                    <a:pt x="3574" y="1906"/>
                  </a:cubicBezTo>
                  <a:cubicBezTo>
                    <a:pt x="3591" y="1881"/>
                    <a:pt x="3607" y="1855"/>
                    <a:pt x="3624" y="1830"/>
                  </a:cubicBezTo>
                  <a:cubicBezTo>
                    <a:pt x="3631" y="1821"/>
                    <a:pt x="3631" y="1813"/>
                    <a:pt x="3624" y="1804"/>
                  </a:cubicBezTo>
                  <a:cubicBezTo>
                    <a:pt x="3603" y="1776"/>
                    <a:pt x="3584" y="1747"/>
                    <a:pt x="3565" y="1718"/>
                  </a:cubicBezTo>
                  <a:cubicBezTo>
                    <a:pt x="3562" y="1713"/>
                    <a:pt x="3562" y="1703"/>
                    <a:pt x="3564" y="1698"/>
                  </a:cubicBezTo>
                  <a:cubicBezTo>
                    <a:pt x="3577" y="1668"/>
                    <a:pt x="3590" y="1639"/>
                    <a:pt x="3605" y="1611"/>
                  </a:cubicBezTo>
                  <a:cubicBezTo>
                    <a:pt x="3611" y="1601"/>
                    <a:pt x="3609" y="1595"/>
                    <a:pt x="3602" y="1587"/>
                  </a:cubicBezTo>
                  <a:cubicBezTo>
                    <a:pt x="3579" y="1561"/>
                    <a:pt x="3556" y="1535"/>
                    <a:pt x="3534" y="1509"/>
                  </a:cubicBezTo>
                  <a:cubicBezTo>
                    <a:pt x="3530" y="1503"/>
                    <a:pt x="3528" y="1493"/>
                    <a:pt x="3530" y="1486"/>
                  </a:cubicBezTo>
                  <a:cubicBezTo>
                    <a:pt x="3538" y="1456"/>
                    <a:pt x="3547" y="1426"/>
                    <a:pt x="3560" y="1398"/>
                  </a:cubicBezTo>
                  <a:cubicBezTo>
                    <a:pt x="3566" y="1383"/>
                    <a:pt x="3561" y="1377"/>
                    <a:pt x="3552" y="1369"/>
                  </a:cubicBezTo>
                  <a:cubicBezTo>
                    <a:pt x="3526" y="1347"/>
                    <a:pt x="3500" y="1325"/>
                    <a:pt x="3475" y="1302"/>
                  </a:cubicBezTo>
                  <a:cubicBezTo>
                    <a:pt x="3471" y="1298"/>
                    <a:pt x="3468" y="1289"/>
                    <a:pt x="3469" y="1283"/>
                  </a:cubicBezTo>
                  <a:cubicBezTo>
                    <a:pt x="3475" y="1253"/>
                    <a:pt x="3481" y="1223"/>
                    <a:pt x="3489" y="1193"/>
                  </a:cubicBezTo>
                  <a:cubicBezTo>
                    <a:pt x="3492" y="1180"/>
                    <a:pt x="3490" y="1171"/>
                    <a:pt x="3477" y="1163"/>
                  </a:cubicBezTo>
                  <a:cubicBezTo>
                    <a:pt x="3450" y="1147"/>
                    <a:pt x="3424" y="1129"/>
                    <a:pt x="3398" y="1110"/>
                  </a:cubicBezTo>
                  <a:cubicBezTo>
                    <a:pt x="3392" y="1105"/>
                    <a:pt x="3386" y="1095"/>
                    <a:pt x="3386" y="1088"/>
                  </a:cubicBezTo>
                  <a:cubicBezTo>
                    <a:pt x="3387" y="1057"/>
                    <a:pt x="3389" y="1025"/>
                    <a:pt x="3393" y="994"/>
                  </a:cubicBezTo>
                  <a:cubicBezTo>
                    <a:pt x="3394" y="982"/>
                    <a:pt x="3392" y="975"/>
                    <a:pt x="3380" y="969"/>
                  </a:cubicBezTo>
                  <a:cubicBezTo>
                    <a:pt x="3350" y="954"/>
                    <a:pt x="3320" y="938"/>
                    <a:pt x="3290" y="923"/>
                  </a:cubicBezTo>
                  <a:cubicBezTo>
                    <a:pt x="3279" y="918"/>
                    <a:pt x="3275" y="911"/>
                    <a:pt x="3275" y="898"/>
                  </a:cubicBezTo>
                  <a:cubicBezTo>
                    <a:pt x="3275" y="869"/>
                    <a:pt x="3274" y="840"/>
                    <a:pt x="3274" y="810"/>
                  </a:cubicBezTo>
                  <a:cubicBezTo>
                    <a:pt x="3274" y="798"/>
                    <a:pt x="3269" y="791"/>
                    <a:pt x="3257" y="787"/>
                  </a:cubicBezTo>
                  <a:cubicBezTo>
                    <a:pt x="3227" y="776"/>
                    <a:pt x="3198" y="764"/>
                    <a:pt x="3168" y="754"/>
                  </a:cubicBezTo>
                  <a:cubicBezTo>
                    <a:pt x="3152" y="750"/>
                    <a:pt x="3147" y="740"/>
                    <a:pt x="3145" y="726"/>
                  </a:cubicBezTo>
                  <a:cubicBezTo>
                    <a:pt x="3142" y="699"/>
                    <a:pt x="3137" y="671"/>
                    <a:pt x="3133" y="644"/>
                  </a:cubicBezTo>
                  <a:cubicBezTo>
                    <a:pt x="3131" y="631"/>
                    <a:pt x="3125" y="623"/>
                    <a:pt x="3112" y="621"/>
                  </a:cubicBezTo>
                  <a:cubicBezTo>
                    <a:pt x="3083" y="615"/>
                    <a:pt x="3054" y="608"/>
                    <a:pt x="3024" y="602"/>
                  </a:cubicBezTo>
                  <a:cubicBezTo>
                    <a:pt x="3010" y="599"/>
                    <a:pt x="2999" y="595"/>
                    <a:pt x="2995" y="577"/>
                  </a:cubicBezTo>
                  <a:cubicBezTo>
                    <a:pt x="2989" y="548"/>
                    <a:pt x="2980" y="520"/>
                    <a:pt x="2970" y="492"/>
                  </a:cubicBezTo>
                  <a:cubicBezTo>
                    <a:pt x="2968" y="486"/>
                    <a:pt x="2960" y="478"/>
                    <a:pt x="2953" y="477"/>
                  </a:cubicBezTo>
                  <a:cubicBezTo>
                    <a:pt x="2919" y="472"/>
                    <a:pt x="2885" y="470"/>
                    <a:pt x="2851" y="465"/>
                  </a:cubicBezTo>
                  <a:cubicBezTo>
                    <a:pt x="2844" y="464"/>
                    <a:pt x="2835" y="458"/>
                    <a:pt x="2832" y="452"/>
                  </a:cubicBezTo>
                  <a:cubicBezTo>
                    <a:pt x="2819" y="425"/>
                    <a:pt x="2806" y="397"/>
                    <a:pt x="2795" y="369"/>
                  </a:cubicBezTo>
                  <a:cubicBezTo>
                    <a:pt x="2790" y="354"/>
                    <a:pt x="2782" y="350"/>
                    <a:pt x="2767" y="350"/>
                  </a:cubicBezTo>
                  <a:cubicBezTo>
                    <a:pt x="2736" y="351"/>
                    <a:pt x="2706" y="349"/>
                    <a:pt x="2675" y="351"/>
                  </a:cubicBezTo>
                  <a:cubicBezTo>
                    <a:pt x="2658" y="352"/>
                    <a:pt x="2650" y="345"/>
                    <a:pt x="2642" y="332"/>
                  </a:cubicBezTo>
                  <a:cubicBezTo>
                    <a:pt x="2630" y="308"/>
                    <a:pt x="2615" y="286"/>
                    <a:pt x="2603" y="263"/>
                  </a:cubicBezTo>
                  <a:cubicBezTo>
                    <a:pt x="2596" y="249"/>
                    <a:pt x="2587" y="245"/>
                    <a:pt x="2572" y="247"/>
                  </a:cubicBezTo>
                  <a:cubicBezTo>
                    <a:pt x="2542" y="252"/>
                    <a:pt x="2510" y="255"/>
                    <a:pt x="2480" y="261"/>
                  </a:cubicBezTo>
                  <a:cubicBezTo>
                    <a:pt x="2466" y="264"/>
                    <a:pt x="2458" y="260"/>
                    <a:pt x="2450" y="249"/>
                  </a:cubicBezTo>
                  <a:cubicBezTo>
                    <a:pt x="2433" y="224"/>
                    <a:pt x="2413" y="202"/>
                    <a:pt x="2396" y="177"/>
                  </a:cubicBezTo>
                  <a:cubicBezTo>
                    <a:pt x="2389" y="167"/>
                    <a:pt x="2382" y="166"/>
                    <a:pt x="2371" y="169"/>
                  </a:cubicBezTo>
                  <a:cubicBezTo>
                    <a:pt x="2339" y="179"/>
                    <a:pt x="2307" y="188"/>
                    <a:pt x="2275" y="195"/>
                  </a:cubicBezTo>
                  <a:cubicBezTo>
                    <a:pt x="2267" y="197"/>
                    <a:pt x="2256" y="194"/>
                    <a:pt x="2251" y="189"/>
                  </a:cubicBezTo>
                  <a:cubicBezTo>
                    <a:pt x="2228" y="168"/>
                    <a:pt x="2206" y="145"/>
                    <a:pt x="2184" y="123"/>
                  </a:cubicBezTo>
                  <a:cubicBezTo>
                    <a:pt x="2176" y="114"/>
                    <a:pt x="2169" y="113"/>
                    <a:pt x="2158" y="117"/>
                  </a:cubicBezTo>
                  <a:cubicBezTo>
                    <a:pt x="2128" y="130"/>
                    <a:pt x="2097" y="143"/>
                    <a:pt x="2066" y="154"/>
                  </a:cubicBezTo>
                  <a:cubicBezTo>
                    <a:pt x="2058" y="157"/>
                    <a:pt x="2046" y="156"/>
                    <a:pt x="2039" y="151"/>
                  </a:cubicBezTo>
                  <a:cubicBezTo>
                    <a:pt x="2016" y="135"/>
                    <a:pt x="1993" y="117"/>
                    <a:pt x="1972" y="98"/>
                  </a:cubicBezTo>
                  <a:cubicBezTo>
                    <a:pt x="1959" y="86"/>
                    <a:pt x="1948" y="87"/>
                    <a:pt x="1935" y="95"/>
                  </a:cubicBezTo>
                  <a:cubicBezTo>
                    <a:pt x="1907" y="112"/>
                    <a:pt x="1878" y="128"/>
                    <a:pt x="1849" y="143"/>
                  </a:cubicBezTo>
                  <a:cubicBezTo>
                    <a:pt x="1844" y="145"/>
                    <a:pt x="1836" y="145"/>
                    <a:pt x="1831" y="143"/>
                  </a:cubicBezTo>
                  <a:cubicBezTo>
                    <a:pt x="1803" y="127"/>
                    <a:pt x="1776" y="111"/>
                    <a:pt x="1749" y="93"/>
                  </a:cubicBezTo>
                  <a:cubicBezTo>
                    <a:pt x="1737" y="86"/>
                    <a:pt x="1729" y="88"/>
                    <a:pt x="1719" y="95"/>
                  </a:cubicBezTo>
                  <a:cubicBezTo>
                    <a:pt x="1693" y="115"/>
                    <a:pt x="1667" y="135"/>
                    <a:pt x="1640" y="153"/>
                  </a:cubicBezTo>
                  <a:cubicBezTo>
                    <a:pt x="1634" y="157"/>
                    <a:pt x="1622" y="159"/>
                    <a:pt x="1615" y="156"/>
                  </a:cubicBezTo>
                  <a:cubicBezTo>
                    <a:pt x="1587" y="144"/>
                    <a:pt x="1559" y="131"/>
                    <a:pt x="1532" y="118"/>
                  </a:cubicBezTo>
                  <a:cubicBezTo>
                    <a:pt x="1521" y="113"/>
                    <a:pt x="1513" y="112"/>
                    <a:pt x="1504" y="122"/>
                  </a:cubicBezTo>
                  <a:cubicBezTo>
                    <a:pt x="1481" y="145"/>
                    <a:pt x="1455" y="166"/>
                    <a:pt x="1433" y="189"/>
                  </a:cubicBezTo>
                  <a:cubicBezTo>
                    <a:pt x="1423" y="200"/>
                    <a:pt x="1415" y="201"/>
                    <a:pt x="1403" y="197"/>
                  </a:cubicBezTo>
                  <a:cubicBezTo>
                    <a:pt x="1375" y="188"/>
                    <a:pt x="1346" y="179"/>
                    <a:pt x="1318" y="170"/>
                  </a:cubicBezTo>
                  <a:cubicBezTo>
                    <a:pt x="1307" y="166"/>
                    <a:pt x="1300" y="167"/>
                    <a:pt x="1292" y="177"/>
                  </a:cubicBezTo>
                  <a:cubicBezTo>
                    <a:pt x="1274" y="201"/>
                    <a:pt x="1253" y="222"/>
                    <a:pt x="1235" y="247"/>
                  </a:cubicBezTo>
                  <a:cubicBezTo>
                    <a:pt x="1224" y="263"/>
                    <a:pt x="1211" y="266"/>
                    <a:pt x="1193" y="262"/>
                  </a:cubicBezTo>
                  <a:cubicBezTo>
                    <a:pt x="1168" y="256"/>
                    <a:pt x="1142" y="252"/>
                    <a:pt x="1117" y="248"/>
                  </a:cubicBezTo>
                  <a:cubicBezTo>
                    <a:pt x="1102" y="245"/>
                    <a:pt x="1093" y="248"/>
                    <a:pt x="1085" y="263"/>
                  </a:cubicBezTo>
                  <a:cubicBezTo>
                    <a:pt x="1069" y="291"/>
                    <a:pt x="1050" y="316"/>
                    <a:pt x="1034" y="344"/>
                  </a:cubicBezTo>
                  <a:cubicBezTo>
                    <a:pt x="1027" y="354"/>
                    <a:pt x="1019" y="357"/>
                    <a:pt x="1007" y="356"/>
                  </a:cubicBezTo>
                  <a:cubicBezTo>
                    <a:pt x="978" y="353"/>
                    <a:pt x="949" y="353"/>
                    <a:pt x="919" y="350"/>
                  </a:cubicBezTo>
                  <a:cubicBezTo>
                    <a:pt x="906" y="349"/>
                    <a:pt x="899" y="354"/>
                    <a:pt x="894" y="367"/>
                  </a:cubicBezTo>
                  <a:cubicBezTo>
                    <a:pt x="882" y="393"/>
                    <a:pt x="868" y="418"/>
                    <a:pt x="858" y="444"/>
                  </a:cubicBezTo>
                  <a:cubicBezTo>
                    <a:pt x="850" y="464"/>
                    <a:pt x="837" y="469"/>
                    <a:pt x="818" y="470"/>
                  </a:cubicBezTo>
                  <a:cubicBezTo>
                    <a:pt x="792" y="472"/>
                    <a:pt x="767" y="476"/>
                    <a:pt x="741" y="476"/>
                  </a:cubicBezTo>
                  <a:cubicBezTo>
                    <a:pt x="723" y="476"/>
                    <a:pt x="719" y="486"/>
                    <a:pt x="714" y="499"/>
                  </a:cubicBezTo>
                  <a:cubicBezTo>
                    <a:pt x="705" y="529"/>
                    <a:pt x="695" y="559"/>
                    <a:pt x="685" y="588"/>
                  </a:cubicBezTo>
                  <a:cubicBezTo>
                    <a:pt x="682" y="594"/>
                    <a:pt x="674" y="601"/>
                    <a:pt x="668" y="602"/>
                  </a:cubicBezTo>
                  <a:cubicBezTo>
                    <a:pt x="637" y="610"/>
                    <a:pt x="605" y="615"/>
                    <a:pt x="574" y="621"/>
                  </a:cubicBezTo>
                  <a:cubicBezTo>
                    <a:pt x="563" y="624"/>
                    <a:pt x="559" y="629"/>
                    <a:pt x="556" y="641"/>
                  </a:cubicBezTo>
                  <a:cubicBezTo>
                    <a:pt x="550" y="675"/>
                    <a:pt x="543" y="709"/>
                    <a:pt x="534" y="742"/>
                  </a:cubicBezTo>
                  <a:cubicBezTo>
                    <a:pt x="533" y="748"/>
                    <a:pt x="527" y="754"/>
                    <a:pt x="522" y="756"/>
                  </a:cubicBezTo>
                  <a:cubicBezTo>
                    <a:pt x="492" y="767"/>
                    <a:pt x="461" y="776"/>
                    <a:pt x="432" y="787"/>
                  </a:cubicBezTo>
                  <a:cubicBezTo>
                    <a:pt x="424" y="790"/>
                    <a:pt x="416" y="800"/>
                    <a:pt x="415" y="808"/>
                  </a:cubicBezTo>
                  <a:cubicBezTo>
                    <a:pt x="412" y="839"/>
                    <a:pt x="410" y="871"/>
                    <a:pt x="410" y="903"/>
                  </a:cubicBezTo>
                  <a:cubicBezTo>
                    <a:pt x="410" y="919"/>
                    <a:pt x="403" y="926"/>
                    <a:pt x="389" y="932"/>
                  </a:cubicBezTo>
                  <a:cubicBezTo>
                    <a:pt x="361" y="944"/>
                    <a:pt x="334" y="959"/>
                    <a:pt x="306" y="971"/>
                  </a:cubicBezTo>
                  <a:cubicBezTo>
                    <a:pt x="296" y="976"/>
                    <a:pt x="294" y="981"/>
                    <a:pt x="294" y="991"/>
                  </a:cubicBezTo>
                  <a:cubicBezTo>
                    <a:pt x="297" y="1026"/>
                    <a:pt x="299" y="1060"/>
                    <a:pt x="300" y="1095"/>
                  </a:cubicBezTo>
                  <a:cubicBezTo>
                    <a:pt x="300" y="1101"/>
                    <a:pt x="295" y="1109"/>
                    <a:pt x="290" y="1113"/>
                  </a:cubicBezTo>
                  <a:cubicBezTo>
                    <a:pt x="263" y="1131"/>
                    <a:pt x="235" y="1148"/>
                    <a:pt x="208" y="1167"/>
                  </a:cubicBezTo>
                  <a:cubicBezTo>
                    <a:pt x="203" y="1170"/>
                    <a:pt x="198" y="1181"/>
                    <a:pt x="199" y="1187"/>
                  </a:cubicBezTo>
                  <a:cubicBezTo>
                    <a:pt x="204" y="1221"/>
                    <a:pt x="212" y="1255"/>
                    <a:pt x="216" y="1289"/>
                  </a:cubicBezTo>
                  <a:cubicBezTo>
                    <a:pt x="217" y="1296"/>
                    <a:pt x="213" y="1307"/>
                    <a:pt x="207" y="1312"/>
                  </a:cubicBezTo>
                  <a:cubicBezTo>
                    <a:pt x="185" y="1332"/>
                    <a:pt x="161" y="1350"/>
                    <a:pt x="137" y="1369"/>
                  </a:cubicBezTo>
                  <a:cubicBezTo>
                    <a:pt x="126" y="1377"/>
                    <a:pt x="123" y="1386"/>
                    <a:pt x="128" y="1399"/>
                  </a:cubicBezTo>
                  <a:cubicBezTo>
                    <a:pt x="138" y="1429"/>
                    <a:pt x="147" y="1459"/>
                    <a:pt x="156" y="1489"/>
                  </a:cubicBezTo>
                  <a:cubicBezTo>
                    <a:pt x="160" y="1502"/>
                    <a:pt x="158" y="1512"/>
                    <a:pt x="147" y="1522"/>
                  </a:cubicBezTo>
                  <a:cubicBezTo>
                    <a:pt x="127" y="1541"/>
                    <a:pt x="110" y="1563"/>
                    <a:pt x="90" y="1581"/>
                  </a:cubicBezTo>
                  <a:cubicBezTo>
                    <a:pt x="76" y="1593"/>
                    <a:pt x="78" y="1604"/>
                    <a:pt x="84" y="1618"/>
                  </a:cubicBezTo>
                  <a:cubicBezTo>
                    <a:pt x="98" y="1646"/>
                    <a:pt x="111" y="1674"/>
                    <a:pt x="123" y="1703"/>
                  </a:cubicBezTo>
                  <a:cubicBezTo>
                    <a:pt x="126" y="1710"/>
                    <a:pt x="124" y="1721"/>
                    <a:pt x="120" y="1728"/>
                  </a:cubicBezTo>
                  <a:cubicBezTo>
                    <a:pt x="103" y="1752"/>
                    <a:pt x="85" y="1776"/>
                    <a:pt x="67" y="1800"/>
                  </a:cubicBezTo>
                  <a:cubicBezTo>
                    <a:pt x="59" y="1810"/>
                    <a:pt x="57" y="1820"/>
                    <a:pt x="65" y="1832"/>
                  </a:cubicBezTo>
                  <a:cubicBezTo>
                    <a:pt x="83" y="1859"/>
                    <a:pt x="98" y="1888"/>
                    <a:pt x="115" y="1916"/>
                  </a:cubicBezTo>
                  <a:cubicBezTo>
                    <a:pt x="121" y="1925"/>
                    <a:pt x="123" y="1931"/>
                    <a:pt x="117" y="1941"/>
                  </a:cubicBezTo>
                  <a:cubicBezTo>
                    <a:pt x="100" y="1967"/>
                    <a:pt x="86" y="1995"/>
                    <a:pt x="70" y="2022"/>
                  </a:cubicBezTo>
                  <a:cubicBezTo>
                    <a:pt x="64" y="2032"/>
                    <a:pt x="64" y="2039"/>
                    <a:pt x="71" y="2049"/>
                  </a:cubicBezTo>
                  <a:cubicBezTo>
                    <a:pt x="93" y="2075"/>
                    <a:pt x="114" y="2102"/>
                    <a:pt x="134" y="2129"/>
                  </a:cubicBezTo>
                  <a:cubicBezTo>
                    <a:pt x="138" y="2135"/>
                    <a:pt x="140" y="2146"/>
                    <a:pt x="137" y="2153"/>
                  </a:cubicBezTo>
                  <a:cubicBezTo>
                    <a:pt x="126" y="2183"/>
                    <a:pt x="114" y="2211"/>
                    <a:pt x="101" y="2240"/>
                  </a:cubicBezTo>
                  <a:cubicBezTo>
                    <a:pt x="97" y="2250"/>
                    <a:pt x="98" y="2256"/>
                    <a:pt x="106" y="2264"/>
                  </a:cubicBezTo>
                  <a:cubicBezTo>
                    <a:pt x="130" y="2286"/>
                    <a:pt x="151" y="2311"/>
                    <a:pt x="175" y="2333"/>
                  </a:cubicBezTo>
                  <a:cubicBezTo>
                    <a:pt x="188" y="2344"/>
                    <a:pt x="188" y="2355"/>
                    <a:pt x="184" y="2368"/>
                  </a:cubicBezTo>
                  <a:cubicBezTo>
                    <a:pt x="176" y="2395"/>
                    <a:pt x="168" y="2423"/>
                    <a:pt x="160" y="2450"/>
                  </a:cubicBezTo>
                  <a:cubicBezTo>
                    <a:pt x="156" y="2461"/>
                    <a:pt x="158" y="2468"/>
                    <a:pt x="168" y="2475"/>
                  </a:cubicBezTo>
                  <a:cubicBezTo>
                    <a:pt x="195" y="2495"/>
                    <a:pt x="220" y="2516"/>
                    <a:pt x="247" y="2536"/>
                  </a:cubicBezTo>
                  <a:cubicBezTo>
                    <a:pt x="255" y="2542"/>
                    <a:pt x="261" y="2548"/>
                    <a:pt x="258" y="2561"/>
                  </a:cubicBezTo>
                  <a:cubicBezTo>
                    <a:pt x="253" y="2584"/>
                    <a:pt x="251" y="2608"/>
                    <a:pt x="247" y="2631"/>
                  </a:cubicBezTo>
                  <a:cubicBezTo>
                    <a:pt x="240" y="2668"/>
                    <a:pt x="240" y="2668"/>
                    <a:pt x="271" y="2686"/>
                  </a:cubicBezTo>
                  <a:cubicBezTo>
                    <a:pt x="278" y="2691"/>
                    <a:pt x="286" y="2695"/>
                    <a:pt x="294" y="2699"/>
                  </a:cubicBezTo>
                  <a:cubicBezTo>
                    <a:pt x="336" y="2720"/>
                    <a:pt x="373" y="2744"/>
                    <a:pt x="353" y="27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67" name="Freeform 192"/>
            <p:cNvSpPr>
              <a:spLocks noEditPoints="1"/>
            </p:cNvSpPr>
            <p:nvPr/>
          </p:nvSpPr>
          <p:spPr bwMode="auto">
            <a:xfrm>
              <a:off x="-10554885" y="2049859"/>
              <a:ext cx="10936288" cy="10933113"/>
            </a:xfrm>
            <a:custGeom>
              <a:avLst/>
              <a:gdLst>
                <a:gd name="T0" fmla="*/ 2368 w 3465"/>
                <a:gd name="T1" fmla="*/ 3339 h 3463"/>
                <a:gd name="T2" fmla="*/ 2167 w 3465"/>
                <a:gd name="T3" fmla="*/ 3404 h 3463"/>
                <a:gd name="T4" fmla="*/ 1947 w 3465"/>
                <a:gd name="T5" fmla="*/ 3455 h 3463"/>
                <a:gd name="T6" fmla="*/ 1722 w 3465"/>
                <a:gd name="T7" fmla="*/ 3459 h 3463"/>
                <a:gd name="T8" fmla="*/ 1446 w 3465"/>
                <a:gd name="T9" fmla="*/ 3388 h 3463"/>
                <a:gd name="T10" fmla="*/ 1246 w 3465"/>
                <a:gd name="T11" fmla="*/ 3341 h 3463"/>
                <a:gd name="T12" fmla="*/ 1047 w 3465"/>
                <a:gd name="T13" fmla="*/ 3264 h 3463"/>
                <a:gd name="T14" fmla="*/ 868 w 3465"/>
                <a:gd name="T15" fmla="*/ 3172 h 3463"/>
                <a:gd name="T16" fmla="*/ 705 w 3465"/>
                <a:gd name="T17" fmla="*/ 3077 h 3463"/>
                <a:gd name="T18" fmla="*/ 541 w 3465"/>
                <a:gd name="T19" fmla="*/ 2912 h 3463"/>
                <a:gd name="T20" fmla="*/ 392 w 3465"/>
                <a:gd name="T21" fmla="*/ 2738 h 3463"/>
                <a:gd name="T22" fmla="*/ 272 w 3465"/>
                <a:gd name="T23" fmla="*/ 2561 h 3463"/>
                <a:gd name="T24" fmla="*/ 183 w 3465"/>
                <a:gd name="T25" fmla="*/ 2376 h 3463"/>
                <a:gd name="T26" fmla="*/ 118 w 3465"/>
                <a:gd name="T27" fmla="*/ 2182 h 3463"/>
                <a:gd name="T28" fmla="*/ 77 w 3465"/>
                <a:gd name="T29" fmla="*/ 1985 h 3463"/>
                <a:gd name="T30" fmla="*/ 56 w 3465"/>
                <a:gd name="T31" fmla="*/ 1773 h 3463"/>
                <a:gd name="T32" fmla="*/ 25 w 3465"/>
                <a:gd name="T33" fmla="*/ 1478 h 3463"/>
                <a:gd name="T34" fmla="*/ 70 w 3465"/>
                <a:gd name="T35" fmla="*/ 1273 h 3463"/>
                <a:gd name="T36" fmla="*/ 137 w 3465"/>
                <a:gd name="T37" fmla="*/ 1068 h 3463"/>
                <a:gd name="T38" fmla="*/ 233 w 3465"/>
                <a:gd name="T39" fmla="*/ 877 h 3463"/>
                <a:gd name="T40" fmla="*/ 348 w 3465"/>
                <a:gd name="T41" fmla="*/ 702 h 3463"/>
                <a:gd name="T42" fmla="*/ 485 w 3465"/>
                <a:gd name="T43" fmla="*/ 539 h 3463"/>
                <a:gd name="T44" fmla="*/ 641 w 3465"/>
                <a:gd name="T45" fmla="*/ 394 h 3463"/>
                <a:gd name="T46" fmla="*/ 814 w 3465"/>
                <a:gd name="T47" fmla="*/ 271 h 3463"/>
                <a:gd name="T48" fmla="*/ 998 w 3465"/>
                <a:gd name="T49" fmla="*/ 171 h 3463"/>
                <a:gd name="T50" fmla="*/ 1196 w 3465"/>
                <a:gd name="T51" fmla="*/ 92 h 3463"/>
                <a:gd name="T52" fmla="*/ 1405 w 3465"/>
                <a:gd name="T53" fmla="*/ 36 h 3463"/>
                <a:gd name="T54" fmla="*/ 1626 w 3465"/>
                <a:gd name="T55" fmla="*/ 1 h 3463"/>
                <a:gd name="T56" fmla="*/ 1917 w 3465"/>
                <a:gd name="T57" fmla="*/ 63 h 3463"/>
                <a:gd name="T58" fmla="*/ 2127 w 3465"/>
                <a:gd name="T59" fmla="*/ 102 h 3463"/>
                <a:gd name="T60" fmla="*/ 2323 w 3465"/>
                <a:gd name="T61" fmla="*/ 162 h 3463"/>
                <a:gd name="T62" fmla="*/ 2506 w 3465"/>
                <a:gd name="T63" fmla="*/ 238 h 3463"/>
                <a:gd name="T64" fmla="*/ 2688 w 3465"/>
                <a:gd name="T65" fmla="*/ 353 h 3463"/>
                <a:gd name="T66" fmla="*/ 2847 w 3465"/>
                <a:gd name="T67" fmla="*/ 474 h 3463"/>
                <a:gd name="T68" fmla="*/ 2995 w 3465"/>
                <a:gd name="T69" fmla="*/ 629 h 3463"/>
                <a:gd name="T70" fmla="*/ 3119 w 3465"/>
                <a:gd name="T71" fmla="*/ 787 h 3463"/>
                <a:gd name="T72" fmla="*/ 3225 w 3465"/>
                <a:gd name="T73" fmla="*/ 973 h 3463"/>
                <a:gd name="T74" fmla="*/ 3310 w 3465"/>
                <a:gd name="T75" fmla="*/ 1160 h 3463"/>
                <a:gd name="T76" fmla="*/ 3366 w 3465"/>
                <a:gd name="T77" fmla="*/ 1360 h 3463"/>
                <a:gd name="T78" fmla="*/ 3402 w 3465"/>
                <a:gd name="T79" fmla="*/ 1557 h 3463"/>
                <a:gd name="T80" fmla="*/ 3411 w 3465"/>
                <a:gd name="T81" fmla="*/ 1763 h 3463"/>
                <a:gd name="T82" fmla="*/ 3396 w 3465"/>
                <a:gd name="T83" fmla="*/ 1968 h 3463"/>
                <a:gd name="T84" fmla="*/ 3353 w 3465"/>
                <a:gd name="T85" fmla="*/ 2172 h 3463"/>
                <a:gd name="T86" fmla="*/ 3274 w 3465"/>
                <a:gd name="T87" fmla="*/ 2405 h 3463"/>
                <a:gd name="T88" fmla="*/ 3179 w 3465"/>
                <a:gd name="T89" fmla="*/ 2580 h 3463"/>
                <a:gd name="T90" fmla="*/ 3066 w 3465"/>
                <a:gd name="T91" fmla="*/ 2749 h 3463"/>
                <a:gd name="T92" fmla="*/ 2930 w 3465"/>
                <a:gd name="T93" fmla="*/ 2908 h 3463"/>
                <a:gd name="T94" fmla="*/ 2777 w 3465"/>
                <a:gd name="T95" fmla="*/ 3045 h 3463"/>
                <a:gd name="T96" fmla="*/ 2607 w 3465"/>
                <a:gd name="T97" fmla="*/ 3164 h 3463"/>
                <a:gd name="T98" fmla="*/ 1747 w 3465"/>
                <a:gd name="T99" fmla="*/ 3349 h 34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465" h="3463">
                  <a:moveTo>
                    <a:pt x="2554" y="3261"/>
                  </a:moveTo>
                  <a:cubicBezTo>
                    <a:pt x="2515" y="3257"/>
                    <a:pt x="2480" y="3252"/>
                    <a:pt x="2444" y="3249"/>
                  </a:cubicBezTo>
                  <a:cubicBezTo>
                    <a:pt x="2439" y="3248"/>
                    <a:pt x="2432" y="3253"/>
                    <a:pt x="2428" y="3258"/>
                  </a:cubicBezTo>
                  <a:cubicBezTo>
                    <a:pt x="2408" y="3284"/>
                    <a:pt x="2387" y="3311"/>
                    <a:pt x="2368" y="3339"/>
                  </a:cubicBezTo>
                  <a:cubicBezTo>
                    <a:pt x="2362" y="3348"/>
                    <a:pt x="2356" y="3350"/>
                    <a:pt x="2345" y="3347"/>
                  </a:cubicBezTo>
                  <a:cubicBezTo>
                    <a:pt x="2315" y="3338"/>
                    <a:pt x="2285" y="3331"/>
                    <a:pt x="2254" y="3325"/>
                  </a:cubicBezTo>
                  <a:cubicBezTo>
                    <a:pt x="2248" y="3324"/>
                    <a:pt x="2239" y="3328"/>
                    <a:pt x="2234" y="3333"/>
                  </a:cubicBezTo>
                  <a:cubicBezTo>
                    <a:pt x="2211" y="3356"/>
                    <a:pt x="2189" y="3380"/>
                    <a:pt x="2167" y="3404"/>
                  </a:cubicBezTo>
                  <a:cubicBezTo>
                    <a:pt x="2160" y="3413"/>
                    <a:pt x="2153" y="3416"/>
                    <a:pt x="2142" y="3411"/>
                  </a:cubicBezTo>
                  <a:cubicBezTo>
                    <a:pt x="2117" y="3400"/>
                    <a:pt x="2091" y="3393"/>
                    <a:pt x="2068" y="3382"/>
                  </a:cubicBezTo>
                  <a:cubicBezTo>
                    <a:pt x="2049" y="3372"/>
                    <a:pt x="2037" y="3378"/>
                    <a:pt x="2024" y="3390"/>
                  </a:cubicBezTo>
                  <a:cubicBezTo>
                    <a:pt x="1999" y="3412"/>
                    <a:pt x="1973" y="3433"/>
                    <a:pt x="1947" y="3455"/>
                  </a:cubicBezTo>
                  <a:cubicBezTo>
                    <a:pt x="1916" y="3438"/>
                    <a:pt x="1885" y="3423"/>
                    <a:pt x="1855" y="3406"/>
                  </a:cubicBezTo>
                  <a:cubicBezTo>
                    <a:pt x="1844" y="3400"/>
                    <a:pt x="1837" y="3400"/>
                    <a:pt x="1826" y="3408"/>
                  </a:cubicBezTo>
                  <a:cubicBezTo>
                    <a:pt x="1800" y="3426"/>
                    <a:pt x="1772" y="3444"/>
                    <a:pt x="1744" y="3460"/>
                  </a:cubicBezTo>
                  <a:cubicBezTo>
                    <a:pt x="1739" y="3463"/>
                    <a:pt x="1728" y="3463"/>
                    <a:pt x="1722" y="3459"/>
                  </a:cubicBezTo>
                  <a:cubicBezTo>
                    <a:pt x="1696" y="3443"/>
                    <a:pt x="1672" y="3424"/>
                    <a:pt x="1646" y="3408"/>
                  </a:cubicBezTo>
                  <a:cubicBezTo>
                    <a:pt x="1640" y="3404"/>
                    <a:pt x="1629" y="3403"/>
                    <a:pt x="1623" y="3405"/>
                  </a:cubicBezTo>
                  <a:cubicBezTo>
                    <a:pt x="1589" y="3421"/>
                    <a:pt x="1555" y="3438"/>
                    <a:pt x="1521" y="3455"/>
                  </a:cubicBezTo>
                  <a:cubicBezTo>
                    <a:pt x="1496" y="3433"/>
                    <a:pt x="1471" y="3411"/>
                    <a:pt x="1446" y="3388"/>
                  </a:cubicBezTo>
                  <a:cubicBezTo>
                    <a:pt x="1437" y="3379"/>
                    <a:pt x="1428" y="3376"/>
                    <a:pt x="1414" y="3381"/>
                  </a:cubicBezTo>
                  <a:cubicBezTo>
                    <a:pt x="1385" y="3393"/>
                    <a:pt x="1355" y="3401"/>
                    <a:pt x="1326" y="3411"/>
                  </a:cubicBezTo>
                  <a:cubicBezTo>
                    <a:pt x="1315" y="3415"/>
                    <a:pt x="1308" y="3414"/>
                    <a:pt x="1300" y="3404"/>
                  </a:cubicBezTo>
                  <a:cubicBezTo>
                    <a:pt x="1283" y="3382"/>
                    <a:pt x="1263" y="3363"/>
                    <a:pt x="1246" y="3341"/>
                  </a:cubicBezTo>
                  <a:cubicBezTo>
                    <a:pt x="1236" y="3328"/>
                    <a:pt x="1224" y="3325"/>
                    <a:pt x="1209" y="3329"/>
                  </a:cubicBezTo>
                  <a:cubicBezTo>
                    <a:pt x="1179" y="3336"/>
                    <a:pt x="1149" y="3344"/>
                    <a:pt x="1118" y="3349"/>
                  </a:cubicBezTo>
                  <a:cubicBezTo>
                    <a:pt x="1113" y="3350"/>
                    <a:pt x="1106" y="3346"/>
                    <a:pt x="1102" y="3342"/>
                  </a:cubicBezTo>
                  <a:cubicBezTo>
                    <a:pt x="1084" y="3316"/>
                    <a:pt x="1066" y="3289"/>
                    <a:pt x="1047" y="3264"/>
                  </a:cubicBezTo>
                  <a:cubicBezTo>
                    <a:pt x="1043" y="3258"/>
                    <a:pt x="1032" y="3252"/>
                    <a:pt x="1025" y="3252"/>
                  </a:cubicBezTo>
                  <a:cubicBezTo>
                    <a:pt x="993" y="3254"/>
                    <a:pt x="961" y="3258"/>
                    <a:pt x="930" y="3262"/>
                  </a:cubicBezTo>
                  <a:cubicBezTo>
                    <a:pt x="919" y="3263"/>
                    <a:pt x="913" y="3263"/>
                    <a:pt x="908" y="3252"/>
                  </a:cubicBezTo>
                  <a:cubicBezTo>
                    <a:pt x="895" y="3225"/>
                    <a:pt x="880" y="3199"/>
                    <a:pt x="868" y="3172"/>
                  </a:cubicBezTo>
                  <a:cubicBezTo>
                    <a:pt x="862" y="3160"/>
                    <a:pt x="856" y="3155"/>
                    <a:pt x="842" y="3154"/>
                  </a:cubicBezTo>
                  <a:cubicBezTo>
                    <a:pt x="811" y="3153"/>
                    <a:pt x="780" y="3150"/>
                    <a:pt x="749" y="3149"/>
                  </a:cubicBezTo>
                  <a:cubicBezTo>
                    <a:pt x="735" y="3148"/>
                    <a:pt x="728" y="3143"/>
                    <a:pt x="724" y="3131"/>
                  </a:cubicBezTo>
                  <a:cubicBezTo>
                    <a:pt x="718" y="3113"/>
                    <a:pt x="708" y="3095"/>
                    <a:pt x="705" y="3077"/>
                  </a:cubicBezTo>
                  <a:cubicBezTo>
                    <a:pt x="700" y="3044"/>
                    <a:pt x="681" y="3032"/>
                    <a:pt x="651" y="3028"/>
                  </a:cubicBezTo>
                  <a:cubicBezTo>
                    <a:pt x="627" y="3026"/>
                    <a:pt x="602" y="3022"/>
                    <a:pt x="579" y="3016"/>
                  </a:cubicBezTo>
                  <a:cubicBezTo>
                    <a:pt x="572" y="3015"/>
                    <a:pt x="565" y="3007"/>
                    <a:pt x="563" y="3001"/>
                  </a:cubicBezTo>
                  <a:cubicBezTo>
                    <a:pt x="554" y="2972"/>
                    <a:pt x="546" y="2942"/>
                    <a:pt x="541" y="2912"/>
                  </a:cubicBezTo>
                  <a:cubicBezTo>
                    <a:pt x="539" y="2899"/>
                    <a:pt x="531" y="2896"/>
                    <a:pt x="522" y="2893"/>
                  </a:cubicBezTo>
                  <a:cubicBezTo>
                    <a:pt x="487" y="2883"/>
                    <a:pt x="452" y="2873"/>
                    <a:pt x="418" y="2863"/>
                  </a:cubicBezTo>
                  <a:cubicBezTo>
                    <a:pt x="413" y="2825"/>
                    <a:pt x="409" y="2789"/>
                    <a:pt x="403" y="2753"/>
                  </a:cubicBezTo>
                  <a:cubicBezTo>
                    <a:pt x="403" y="2748"/>
                    <a:pt x="397" y="2741"/>
                    <a:pt x="392" y="2738"/>
                  </a:cubicBezTo>
                  <a:cubicBezTo>
                    <a:pt x="363" y="2724"/>
                    <a:pt x="334" y="2711"/>
                    <a:pt x="305" y="2699"/>
                  </a:cubicBezTo>
                  <a:cubicBezTo>
                    <a:pt x="292" y="2694"/>
                    <a:pt x="287" y="2688"/>
                    <a:pt x="288" y="2674"/>
                  </a:cubicBezTo>
                  <a:cubicBezTo>
                    <a:pt x="289" y="2647"/>
                    <a:pt x="288" y="2619"/>
                    <a:pt x="290" y="2592"/>
                  </a:cubicBezTo>
                  <a:cubicBezTo>
                    <a:pt x="291" y="2577"/>
                    <a:pt x="286" y="2568"/>
                    <a:pt x="272" y="2561"/>
                  </a:cubicBezTo>
                  <a:cubicBezTo>
                    <a:pt x="245" y="2546"/>
                    <a:pt x="218" y="2530"/>
                    <a:pt x="191" y="2514"/>
                  </a:cubicBezTo>
                  <a:cubicBezTo>
                    <a:pt x="182" y="2509"/>
                    <a:pt x="180" y="2503"/>
                    <a:pt x="182" y="2491"/>
                  </a:cubicBezTo>
                  <a:cubicBezTo>
                    <a:pt x="189" y="2463"/>
                    <a:pt x="192" y="2433"/>
                    <a:pt x="196" y="2405"/>
                  </a:cubicBezTo>
                  <a:cubicBezTo>
                    <a:pt x="198" y="2392"/>
                    <a:pt x="194" y="2384"/>
                    <a:pt x="183" y="2376"/>
                  </a:cubicBezTo>
                  <a:cubicBezTo>
                    <a:pt x="157" y="2358"/>
                    <a:pt x="133" y="2339"/>
                    <a:pt x="109" y="2318"/>
                  </a:cubicBezTo>
                  <a:cubicBezTo>
                    <a:pt x="104" y="2314"/>
                    <a:pt x="100" y="2304"/>
                    <a:pt x="102" y="2297"/>
                  </a:cubicBezTo>
                  <a:cubicBezTo>
                    <a:pt x="108" y="2269"/>
                    <a:pt x="116" y="2241"/>
                    <a:pt x="125" y="2213"/>
                  </a:cubicBezTo>
                  <a:cubicBezTo>
                    <a:pt x="128" y="2201"/>
                    <a:pt x="128" y="2192"/>
                    <a:pt x="118" y="2182"/>
                  </a:cubicBezTo>
                  <a:cubicBezTo>
                    <a:pt x="95" y="2162"/>
                    <a:pt x="75" y="2138"/>
                    <a:pt x="52" y="2118"/>
                  </a:cubicBezTo>
                  <a:cubicBezTo>
                    <a:pt x="40" y="2107"/>
                    <a:pt x="41" y="2098"/>
                    <a:pt x="47" y="2085"/>
                  </a:cubicBezTo>
                  <a:cubicBezTo>
                    <a:pt x="58" y="2059"/>
                    <a:pt x="69" y="2033"/>
                    <a:pt x="79" y="2006"/>
                  </a:cubicBezTo>
                  <a:cubicBezTo>
                    <a:pt x="81" y="2000"/>
                    <a:pt x="80" y="1990"/>
                    <a:pt x="77" y="1985"/>
                  </a:cubicBezTo>
                  <a:cubicBezTo>
                    <a:pt x="59" y="1960"/>
                    <a:pt x="41" y="1935"/>
                    <a:pt x="21" y="1912"/>
                  </a:cubicBezTo>
                  <a:cubicBezTo>
                    <a:pt x="9" y="1899"/>
                    <a:pt x="7" y="1889"/>
                    <a:pt x="16" y="1874"/>
                  </a:cubicBezTo>
                  <a:cubicBezTo>
                    <a:pt x="30" y="1852"/>
                    <a:pt x="42" y="1828"/>
                    <a:pt x="56" y="1806"/>
                  </a:cubicBezTo>
                  <a:cubicBezTo>
                    <a:pt x="64" y="1794"/>
                    <a:pt x="63" y="1784"/>
                    <a:pt x="56" y="1773"/>
                  </a:cubicBezTo>
                  <a:cubicBezTo>
                    <a:pt x="37" y="1742"/>
                    <a:pt x="19" y="1712"/>
                    <a:pt x="0" y="1680"/>
                  </a:cubicBezTo>
                  <a:cubicBezTo>
                    <a:pt x="20" y="1652"/>
                    <a:pt x="40" y="1622"/>
                    <a:pt x="62" y="1594"/>
                  </a:cubicBezTo>
                  <a:cubicBezTo>
                    <a:pt x="70" y="1585"/>
                    <a:pt x="70" y="1579"/>
                    <a:pt x="65" y="1570"/>
                  </a:cubicBezTo>
                  <a:cubicBezTo>
                    <a:pt x="51" y="1540"/>
                    <a:pt x="38" y="1509"/>
                    <a:pt x="25" y="1478"/>
                  </a:cubicBezTo>
                  <a:cubicBezTo>
                    <a:pt x="23" y="1472"/>
                    <a:pt x="25" y="1461"/>
                    <a:pt x="30" y="1456"/>
                  </a:cubicBezTo>
                  <a:cubicBezTo>
                    <a:pt x="50" y="1433"/>
                    <a:pt x="70" y="1412"/>
                    <a:pt x="92" y="1391"/>
                  </a:cubicBezTo>
                  <a:cubicBezTo>
                    <a:pt x="101" y="1382"/>
                    <a:pt x="101" y="1374"/>
                    <a:pt x="98" y="1364"/>
                  </a:cubicBezTo>
                  <a:cubicBezTo>
                    <a:pt x="89" y="1334"/>
                    <a:pt x="80" y="1303"/>
                    <a:pt x="70" y="1273"/>
                  </a:cubicBezTo>
                  <a:cubicBezTo>
                    <a:pt x="65" y="1261"/>
                    <a:pt x="68" y="1254"/>
                    <a:pt x="77" y="1248"/>
                  </a:cubicBezTo>
                  <a:cubicBezTo>
                    <a:pt x="98" y="1230"/>
                    <a:pt x="119" y="1212"/>
                    <a:pt x="141" y="1196"/>
                  </a:cubicBezTo>
                  <a:cubicBezTo>
                    <a:pt x="153" y="1187"/>
                    <a:pt x="158" y="1179"/>
                    <a:pt x="154" y="1162"/>
                  </a:cubicBezTo>
                  <a:cubicBezTo>
                    <a:pt x="145" y="1131"/>
                    <a:pt x="141" y="1100"/>
                    <a:pt x="137" y="1068"/>
                  </a:cubicBezTo>
                  <a:cubicBezTo>
                    <a:pt x="136" y="1062"/>
                    <a:pt x="141" y="1053"/>
                    <a:pt x="147" y="1050"/>
                  </a:cubicBezTo>
                  <a:cubicBezTo>
                    <a:pt x="171" y="1033"/>
                    <a:pt x="196" y="1018"/>
                    <a:pt x="221" y="1003"/>
                  </a:cubicBezTo>
                  <a:cubicBezTo>
                    <a:pt x="232" y="997"/>
                    <a:pt x="237" y="991"/>
                    <a:pt x="236" y="977"/>
                  </a:cubicBezTo>
                  <a:cubicBezTo>
                    <a:pt x="233" y="944"/>
                    <a:pt x="233" y="910"/>
                    <a:pt x="233" y="877"/>
                  </a:cubicBezTo>
                  <a:cubicBezTo>
                    <a:pt x="233" y="871"/>
                    <a:pt x="237" y="863"/>
                    <a:pt x="242" y="861"/>
                  </a:cubicBezTo>
                  <a:cubicBezTo>
                    <a:pt x="269" y="847"/>
                    <a:pt x="297" y="835"/>
                    <a:pt x="324" y="821"/>
                  </a:cubicBezTo>
                  <a:cubicBezTo>
                    <a:pt x="331" y="817"/>
                    <a:pt x="339" y="808"/>
                    <a:pt x="340" y="801"/>
                  </a:cubicBezTo>
                  <a:cubicBezTo>
                    <a:pt x="344" y="768"/>
                    <a:pt x="346" y="735"/>
                    <a:pt x="348" y="702"/>
                  </a:cubicBezTo>
                  <a:cubicBezTo>
                    <a:pt x="348" y="691"/>
                    <a:pt x="351" y="686"/>
                    <a:pt x="363" y="683"/>
                  </a:cubicBezTo>
                  <a:cubicBezTo>
                    <a:pt x="391" y="674"/>
                    <a:pt x="420" y="665"/>
                    <a:pt x="448" y="655"/>
                  </a:cubicBezTo>
                  <a:cubicBezTo>
                    <a:pt x="454" y="652"/>
                    <a:pt x="462" y="645"/>
                    <a:pt x="463" y="638"/>
                  </a:cubicBezTo>
                  <a:cubicBezTo>
                    <a:pt x="471" y="605"/>
                    <a:pt x="479" y="572"/>
                    <a:pt x="485" y="539"/>
                  </a:cubicBezTo>
                  <a:cubicBezTo>
                    <a:pt x="487" y="527"/>
                    <a:pt x="492" y="524"/>
                    <a:pt x="502" y="522"/>
                  </a:cubicBezTo>
                  <a:cubicBezTo>
                    <a:pt x="532" y="516"/>
                    <a:pt x="562" y="511"/>
                    <a:pt x="592" y="504"/>
                  </a:cubicBezTo>
                  <a:cubicBezTo>
                    <a:pt x="599" y="502"/>
                    <a:pt x="608" y="494"/>
                    <a:pt x="610" y="487"/>
                  </a:cubicBezTo>
                  <a:cubicBezTo>
                    <a:pt x="622" y="456"/>
                    <a:pt x="632" y="425"/>
                    <a:pt x="641" y="394"/>
                  </a:cubicBezTo>
                  <a:cubicBezTo>
                    <a:pt x="646" y="376"/>
                    <a:pt x="660" y="379"/>
                    <a:pt x="671" y="378"/>
                  </a:cubicBezTo>
                  <a:cubicBezTo>
                    <a:pt x="698" y="375"/>
                    <a:pt x="725" y="375"/>
                    <a:pt x="753" y="372"/>
                  </a:cubicBezTo>
                  <a:cubicBezTo>
                    <a:pt x="759" y="371"/>
                    <a:pt x="767" y="366"/>
                    <a:pt x="770" y="360"/>
                  </a:cubicBezTo>
                  <a:cubicBezTo>
                    <a:pt x="785" y="331"/>
                    <a:pt x="798" y="300"/>
                    <a:pt x="814" y="271"/>
                  </a:cubicBezTo>
                  <a:cubicBezTo>
                    <a:pt x="817" y="265"/>
                    <a:pt x="828" y="258"/>
                    <a:pt x="835" y="258"/>
                  </a:cubicBezTo>
                  <a:cubicBezTo>
                    <a:pt x="861" y="259"/>
                    <a:pt x="888" y="261"/>
                    <a:pt x="914" y="264"/>
                  </a:cubicBezTo>
                  <a:cubicBezTo>
                    <a:pt x="933" y="266"/>
                    <a:pt x="944" y="258"/>
                    <a:pt x="953" y="243"/>
                  </a:cubicBezTo>
                  <a:cubicBezTo>
                    <a:pt x="967" y="219"/>
                    <a:pt x="984" y="195"/>
                    <a:pt x="998" y="171"/>
                  </a:cubicBezTo>
                  <a:cubicBezTo>
                    <a:pt x="1004" y="160"/>
                    <a:pt x="1012" y="158"/>
                    <a:pt x="1023" y="160"/>
                  </a:cubicBezTo>
                  <a:cubicBezTo>
                    <a:pt x="1049" y="164"/>
                    <a:pt x="1076" y="168"/>
                    <a:pt x="1103" y="174"/>
                  </a:cubicBezTo>
                  <a:cubicBezTo>
                    <a:pt x="1118" y="178"/>
                    <a:pt x="1129" y="175"/>
                    <a:pt x="1139" y="162"/>
                  </a:cubicBezTo>
                  <a:cubicBezTo>
                    <a:pt x="1157" y="138"/>
                    <a:pt x="1177" y="115"/>
                    <a:pt x="1196" y="92"/>
                  </a:cubicBezTo>
                  <a:cubicBezTo>
                    <a:pt x="1203" y="83"/>
                    <a:pt x="1210" y="80"/>
                    <a:pt x="1221" y="84"/>
                  </a:cubicBezTo>
                  <a:cubicBezTo>
                    <a:pt x="1248" y="92"/>
                    <a:pt x="1275" y="99"/>
                    <a:pt x="1301" y="108"/>
                  </a:cubicBezTo>
                  <a:cubicBezTo>
                    <a:pt x="1314" y="113"/>
                    <a:pt x="1324" y="112"/>
                    <a:pt x="1335" y="102"/>
                  </a:cubicBezTo>
                  <a:cubicBezTo>
                    <a:pt x="1357" y="79"/>
                    <a:pt x="1381" y="57"/>
                    <a:pt x="1405" y="36"/>
                  </a:cubicBezTo>
                  <a:cubicBezTo>
                    <a:pt x="1409" y="32"/>
                    <a:pt x="1418" y="29"/>
                    <a:pt x="1423" y="31"/>
                  </a:cubicBezTo>
                  <a:cubicBezTo>
                    <a:pt x="1449" y="42"/>
                    <a:pt x="1474" y="54"/>
                    <a:pt x="1499" y="66"/>
                  </a:cubicBezTo>
                  <a:cubicBezTo>
                    <a:pt x="1514" y="73"/>
                    <a:pt x="1527" y="75"/>
                    <a:pt x="1542" y="62"/>
                  </a:cubicBezTo>
                  <a:cubicBezTo>
                    <a:pt x="1569" y="40"/>
                    <a:pt x="1598" y="21"/>
                    <a:pt x="1626" y="1"/>
                  </a:cubicBezTo>
                  <a:cubicBezTo>
                    <a:pt x="1655" y="18"/>
                    <a:pt x="1683" y="35"/>
                    <a:pt x="1711" y="53"/>
                  </a:cubicBezTo>
                  <a:cubicBezTo>
                    <a:pt x="1722" y="60"/>
                    <a:pt x="1732" y="62"/>
                    <a:pt x="1744" y="55"/>
                  </a:cubicBezTo>
                  <a:cubicBezTo>
                    <a:pt x="1775" y="37"/>
                    <a:pt x="1806" y="19"/>
                    <a:pt x="1839" y="0"/>
                  </a:cubicBezTo>
                  <a:cubicBezTo>
                    <a:pt x="1865" y="21"/>
                    <a:pt x="1892" y="41"/>
                    <a:pt x="1917" y="63"/>
                  </a:cubicBezTo>
                  <a:cubicBezTo>
                    <a:pt x="1928" y="72"/>
                    <a:pt x="1937" y="74"/>
                    <a:pt x="1950" y="68"/>
                  </a:cubicBezTo>
                  <a:cubicBezTo>
                    <a:pt x="1979" y="55"/>
                    <a:pt x="2008" y="43"/>
                    <a:pt x="2038" y="32"/>
                  </a:cubicBezTo>
                  <a:cubicBezTo>
                    <a:pt x="2045" y="30"/>
                    <a:pt x="2055" y="32"/>
                    <a:pt x="2060" y="36"/>
                  </a:cubicBezTo>
                  <a:cubicBezTo>
                    <a:pt x="2083" y="58"/>
                    <a:pt x="2104" y="81"/>
                    <a:pt x="2127" y="102"/>
                  </a:cubicBezTo>
                  <a:cubicBezTo>
                    <a:pt x="2132" y="107"/>
                    <a:pt x="2142" y="109"/>
                    <a:pt x="2149" y="108"/>
                  </a:cubicBezTo>
                  <a:cubicBezTo>
                    <a:pt x="2181" y="101"/>
                    <a:pt x="2213" y="92"/>
                    <a:pt x="2245" y="83"/>
                  </a:cubicBezTo>
                  <a:cubicBezTo>
                    <a:pt x="2256" y="80"/>
                    <a:pt x="2262" y="83"/>
                    <a:pt x="2268" y="91"/>
                  </a:cubicBezTo>
                  <a:cubicBezTo>
                    <a:pt x="2286" y="115"/>
                    <a:pt x="2304" y="139"/>
                    <a:pt x="2323" y="162"/>
                  </a:cubicBezTo>
                  <a:cubicBezTo>
                    <a:pt x="2328" y="168"/>
                    <a:pt x="2338" y="172"/>
                    <a:pt x="2345" y="171"/>
                  </a:cubicBezTo>
                  <a:cubicBezTo>
                    <a:pt x="2378" y="168"/>
                    <a:pt x="2412" y="163"/>
                    <a:pt x="2445" y="159"/>
                  </a:cubicBezTo>
                  <a:cubicBezTo>
                    <a:pt x="2451" y="159"/>
                    <a:pt x="2461" y="163"/>
                    <a:pt x="2464" y="168"/>
                  </a:cubicBezTo>
                  <a:cubicBezTo>
                    <a:pt x="2479" y="191"/>
                    <a:pt x="2493" y="214"/>
                    <a:pt x="2506" y="238"/>
                  </a:cubicBezTo>
                  <a:cubicBezTo>
                    <a:pt x="2514" y="255"/>
                    <a:pt x="2525" y="259"/>
                    <a:pt x="2542" y="259"/>
                  </a:cubicBezTo>
                  <a:cubicBezTo>
                    <a:pt x="2572" y="257"/>
                    <a:pt x="2602" y="258"/>
                    <a:pt x="2632" y="257"/>
                  </a:cubicBezTo>
                  <a:cubicBezTo>
                    <a:pt x="2643" y="257"/>
                    <a:pt x="2648" y="261"/>
                    <a:pt x="2652" y="271"/>
                  </a:cubicBezTo>
                  <a:cubicBezTo>
                    <a:pt x="2663" y="299"/>
                    <a:pt x="2675" y="327"/>
                    <a:pt x="2688" y="353"/>
                  </a:cubicBezTo>
                  <a:cubicBezTo>
                    <a:pt x="2691" y="360"/>
                    <a:pt x="2700" y="366"/>
                    <a:pt x="2706" y="367"/>
                  </a:cubicBezTo>
                  <a:cubicBezTo>
                    <a:pt x="2737" y="372"/>
                    <a:pt x="2767" y="375"/>
                    <a:pt x="2797" y="377"/>
                  </a:cubicBezTo>
                  <a:cubicBezTo>
                    <a:pt x="2812" y="378"/>
                    <a:pt x="2821" y="382"/>
                    <a:pt x="2825" y="398"/>
                  </a:cubicBezTo>
                  <a:cubicBezTo>
                    <a:pt x="2831" y="423"/>
                    <a:pt x="2840" y="448"/>
                    <a:pt x="2847" y="474"/>
                  </a:cubicBezTo>
                  <a:cubicBezTo>
                    <a:pt x="2850" y="488"/>
                    <a:pt x="2855" y="497"/>
                    <a:pt x="2872" y="500"/>
                  </a:cubicBezTo>
                  <a:cubicBezTo>
                    <a:pt x="2900" y="505"/>
                    <a:pt x="2928" y="514"/>
                    <a:pt x="2957" y="519"/>
                  </a:cubicBezTo>
                  <a:cubicBezTo>
                    <a:pt x="2973" y="522"/>
                    <a:pt x="2980" y="530"/>
                    <a:pt x="2982" y="544"/>
                  </a:cubicBezTo>
                  <a:cubicBezTo>
                    <a:pt x="2986" y="573"/>
                    <a:pt x="2990" y="601"/>
                    <a:pt x="2995" y="629"/>
                  </a:cubicBezTo>
                  <a:cubicBezTo>
                    <a:pt x="2996" y="635"/>
                    <a:pt x="3001" y="642"/>
                    <a:pt x="3007" y="644"/>
                  </a:cubicBezTo>
                  <a:cubicBezTo>
                    <a:pt x="3038" y="658"/>
                    <a:pt x="3071" y="671"/>
                    <a:pt x="3103" y="681"/>
                  </a:cubicBezTo>
                  <a:cubicBezTo>
                    <a:pt x="3116" y="686"/>
                    <a:pt x="3119" y="693"/>
                    <a:pt x="3119" y="705"/>
                  </a:cubicBezTo>
                  <a:cubicBezTo>
                    <a:pt x="3118" y="732"/>
                    <a:pt x="3119" y="759"/>
                    <a:pt x="3119" y="787"/>
                  </a:cubicBezTo>
                  <a:cubicBezTo>
                    <a:pt x="3119" y="799"/>
                    <a:pt x="3123" y="808"/>
                    <a:pt x="3135" y="813"/>
                  </a:cubicBezTo>
                  <a:cubicBezTo>
                    <a:pt x="3159" y="826"/>
                    <a:pt x="3183" y="839"/>
                    <a:pt x="3208" y="851"/>
                  </a:cubicBezTo>
                  <a:cubicBezTo>
                    <a:pt x="3236" y="864"/>
                    <a:pt x="3238" y="868"/>
                    <a:pt x="3234" y="898"/>
                  </a:cubicBezTo>
                  <a:cubicBezTo>
                    <a:pt x="3230" y="923"/>
                    <a:pt x="3226" y="948"/>
                    <a:pt x="3225" y="973"/>
                  </a:cubicBezTo>
                  <a:cubicBezTo>
                    <a:pt x="3225" y="979"/>
                    <a:pt x="3231" y="987"/>
                    <a:pt x="3236" y="991"/>
                  </a:cubicBezTo>
                  <a:cubicBezTo>
                    <a:pt x="3263" y="1010"/>
                    <a:pt x="3290" y="1029"/>
                    <a:pt x="3317" y="1047"/>
                  </a:cubicBezTo>
                  <a:cubicBezTo>
                    <a:pt x="3326" y="1052"/>
                    <a:pt x="3330" y="1057"/>
                    <a:pt x="3327" y="1069"/>
                  </a:cubicBezTo>
                  <a:cubicBezTo>
                    <a:pt x="3320" y="1099"/>
                    <a:pt x="3314" y="1130"/>
                    <a:pt x="3310" y="1160"/>
                  </a:cubicBezTo>
                  <a:cubicBezTo>
                    <a:pt x="3309" y="1167"/>
                    <a:pt x="3312" y="1178"/>
                    <a:pt x="3317" y="1182"/>
                  </a:cubicBezTo>
                  <a:cubicBezTo>
                    <a:pt x="3341" y="1205"/>
                    <a:pt x="3366" y="1227"/>
                    <a:pt x="3391" y="1248"/>
                  </a:cubicBezTo>
                  <a:cubicBezTo>
                    <a:pt x="3399" y="1255"/>
                    <a:pt x="3400" y="1260"/>
                    <a:pt x="3397" y="1270"/>
                  </a:cubicBezTo>
                  <a:cubicBezTo>
                    <a:pt x="3386" y="1300"/>
                    <a:pt x="3375" y="1330"/>
                    <a:pt x="3366" y="1360"/>
                  </a:cubicBezTo>
                  <a:cubicBezTo>
                    <a:pt x="3364" y="1367"/>
                    <a:pt x="3370" y="1378"/>
                    <a:pt x="3375" y="1384"/>
                  </a:cubicBezTo>
                  <a:cubicBezTo>
                    <a:pt x="3396" y="1410"/>
                    <a:pt x="3418" y="1433"/>
                    <a:pt x="3439" y="1458"/>
                  </a:cubicBezTo>
                  <a:cubicBezTo>
                    <a:pt x="3442" y="1462"/>
                    <a:pt x="3443" y="1471"/>
                    <a:pt x="3441" y="1476"/>
                  </a:cubicBezTo>
                  <a:cubicBezTo>
                    <a:pt x="3429" y="1503"/>
                    <a:pt x="3416" y="1530"/>
                    <a:pt x="3402" y="1557"/>
                  </a:cubicBezTo>
                  <a:cubicBezTo>
                    <a:pt x="3396" y="1569"/>
                    <a:pt x="3397" y="1579"/>
                    <a:pt x="3405" y="1590"/>
                  </a:cubicBezTo>
                  <a:cubicBezTo>
                    <a:pt x="3422" y="1614"/>
                    <a:pt x="3438" y="1638"/>
                    <a:pt x="3455" y="1662"/>
                  </a:cubicBezTo>
                  <a:cubicBezTo>
                    <a:pt x="3464" y="1674"/>
                    <a:pt x="3465" y="1683"/>
                    <a:pt x="3456" y="1695"/>
                  </a:cubicBezTo>
                  <a:cubicBezTo>
                    <a:pt x="3440" y="1717"/>
                    <a:pt x="3427" y="1741"/>
                    <a:pt x="3411" y="1763"/>
                  </a:cubicBezTo>
                  <a:cubicBezTo>
                    <a:pt x="3403" y="1775"/>
                    <a:pt x="3402" y="1784"/>
                    <a:pt x="3409" y="1796"/>
                  </a:cubicBezTo>
                  <a:cubicBezTo>
                    <a:pt x="3425" y="1824"/>
                    <a:pt x="3439" y="1852"/>
                    <a:pt x="3453" y="1881"/>
                  </a:cubicBezTo>
                  <a:cubicBezTo>
                    <a:pt x="3456" y="1886"/>
                    <a:pt x="3455" y="1896"/>
                    <a:pt x="3452" y="1901"/>
                  </a:cubicBezTo>
                  <a:cubicBezTo>
                    <a:pt x="3434" y="1924"/>
                    <a:pt x="3416" y="1947"/>
                    <a:pt x="3396" y="1968"/>
                  </a:cubicBezTo>
                  <a:cubicBezTo>
                    <a:pt x="3383" y="1981"/>
                    <a:pt x="3386" y="1992"/>
                    <a:pt x="3391" y="2006"/>
                  </a:cubicBezTo>
                  <a:cubicBezTo>
                    <a:pt x="3401" y="2034"/>
                    <a:pt x="3412" y="2062"/>
                    <a:pt x="3422" y="2090"/>
                  </a:cubicBezTo>
                  <a:cubicBezTo>
                    <a:pt x="3424" y="2096"/>
                    <a:pt x="3421" y="2107"/>
                    <a:pt x="3417" y="2112"/>
                  </a:cubicBezTo>
                  <a:cubicBezTo>
                    <a:pt x="3396" y="2133"/>
                    <a:pt x="3375" y="2153"/>
                    <a:pt x="3353" y="2172"/>
                  </a:cubicBezTo>
                  <a:cubicBezTo>
                    <a:pt x="3342" y="2181"/>
                    <a:pt x="3340" y="2190"/>
                    <a:pt x="3343" y="2202"/>
                  </a:cubicBezTo>
                  <a:cubicBezTo>
                    <a:pt x="3351" y="2236"/>
                    <a:pt x="3360" y="2271"/>
                    <a:pt x="3369" y="2309"/>
                  </a:cubicBezTo>
                  <a:cubicBezTo>
                    <a:pt x="3343" y="2327"/>
                    <a:pt x="3316" y="2348"/>
                    <a:pt x="3288" y="2367"/>
                  </a:cubicBezTo>
                  <a:cubicBezTo>
                    <a:pt x="3273" y="2377"/>
                    <a:pt x="3271" y="2388"/>
                    <a:pt x="3274" y="2405"/>
                  </a:cubicBezTo>
                  <a:cubicBezTo>
                    <a:pt x="3279" y="2435"/>
                    <a:pt x="3281" y="2466"/>
                    <a:pt x="3283" y="2496"/>
                  </a:cubicBezTo>
                  <a:cubicBezTo>
                    <a:pt x="3283" y="2502"/>
                    <a:pt x="3275" y="2511"/>
                    <a:pt x="3269" y="2514"/>
                  </a:cubicBezTo>
                  <a:cubicBezTo>
                    <a:pt x="3244" y="2529"/>
                    <a:pt x="3219" y="2544"/>
                    <a:pt x="3192" y="2557"/>
                  </a:cubicBezTo>
                  <a:cubicBezTo>
                    <a:pt x="3181" y="2562"/>
                    <a:pt x="3179" y="2570"/>
                    <a:pt x="3179" y="2580"/>
                  </a:cubicBezTo>
                  <a:cubicBezTo>
                    <a:pt x="3179" y="2612"/>
                    <a:pt x="3179" y="2644"/>
                    <a:pt x="3179" y="2676"/>
                  </a:cubicBezTo>
                  <a:cubicBezTo>
                    <a:pt x="3179" y="2687"/>
                    <a:pt x="3176" y="2693"/>
                    <a:pt x="3165" y="2696"/>
                  </a:cubicBezTo>
                  <a:cubicBezTo>
                    <a:pt x="3137" y="2706"/>
                    <a:pt x="3109" y="2717"/>
                    <a:pt x="3082" y="2729"/>
                  </a:cubicBezTo>
                  <a:cubicBezTo>
                    <a:pt x="3075" y="2733"/>
                    <a:pt x="3067" y="2742"/>
                    <a:pt x="3066" y="2749"/>
                  </a:cubicBezTo>
                  <a:cubicBezTo>
                    <a:pt x="3060" y="2780"/>
                    <a:pt x="3057" y="2811"/>
                    <a:pt x="3054" y="2842"/>
                  </a:cubicBezTo>
                  <a:cubicBezTo>
                    <a:pt x="3053" y="2854"/>
                    <a:pt x="3050" y="2862"/>
                    <a:pt x="3036" y="2865"/>
                  </a:cubicBezTo>
                  <a:cubicBezTo>
                    <a:pt x="3007" y="2871"/>
                    <a:pt x="2978" y="2878"/>
                    <a:pt x="2950" y="2888"/>
                  </a:cubicBezTo>
                  <a:cubicBezTo>
                    <a:pt x="2942" y="2891"/>
                    <a:pt x="2933" y="2900"/>
                    <a:pt x="2930" y="2908"/>
                  </a:cubicBezTo>
                  <a:cubicBezTo>
                    <a:pt x="2921" y="2938"/>
                    <a:pt x="2915" y="2969"/>
                    <a:pt x="2906" y="2999"/>
                  </a:cubicBezTo>
                  <a:cubicBezTo>
                    <a:pt x="2904" y="3006"/>
                    <a:pt x="2897" y="3014"/>
                    <a:pt x="2891" y="3016"/>
                  </a:cubicBezTo>
                  <a:cubicBezTo>
                    <a:pt x="2861" y="3021"/>
                    <a:pt x="2830" y="3025"/>
                    <a:pt x="2800" y="3027"/>
                  </a:cubicBezTo>
                  <a:cubicBezTo>
                    <a:pt x="2787" y="3028"/>
                    <a:pt x="2781" y="3034"/>
                    <a:pt x="2777" y="3045"/>
                  </a:cubicBezTo>
                  <a:cubicBezTo>
                    <a:pt x="2765" y="3074"/>
                    <a:pt x="2753" y="3103"/>
                    <a:pt x="2743" y="3132"/>
                  </a:cubicBezTo>
                  <a:cubicBezTo>
                    <a:pt x="2738" y="3144"/>
                    <a:pt x="2732" y="3148"/>
                    <a:pt x="2719" y="3148"/>
                  </a:cubicBezTo>
                  <a:cubicBezTo>
                    <a:pt x="2691" y="3147"/>
                    <a:pt x="2663" y="3148"/>
                    <a:pt x="2635" y="3147"/>
                  </a:cubicBezTo>
                  <a:cubicBezTo>
                    <a:pt x="2621" y="3147"/>
                    <a:pt x="2614" y="3152"/>
                    <a:pt x="2607" y="3164"/>
                  </a:cubicBezTo>
                  <a:cubicBezTo>
                    <a:pt x="2590" y="3197"/>
                    <a:pt x="2572" y="3229"/>
                    <a:pt x="2554" y="3261"/>
                  </a:cubicBezTo>
                  <a:close/>
                  <a:moveTo>
                    <a:pt x="1868" y="120"/>
                  </a:moveTo>
                  <a:cubicBezTo>
                    <a:pt x="858" y="115"/>
                    <a:pt x="103" y="838"/>
                    <a:pt x="123" y="1773"/>
                  </a:cubicBezTo>
                  <a:cubicBezTo>
                    <a:pt x="142" y="2622"/>
                    <a:pt x="831" y="3353"/>
                    <a:pt x="1747" y="3349"/>
                  </a:cubicBezTo>
                  <a:cubicBezTo>
                    <a:pt x="2621" y="3345"/>
                    <a:pt x="3357" y="2635"/>
                    <a:pt x="3347" y="1712"/>
                  </a:cubicBezTo>
                  <a:cubicBezTo>
                    <a:pt x="3342" y="1258"/>
                    <a:pt x="3169" y="871"/>
                    <a:pt x="2840" y="559"/>
                  </a:cubicBezTo>
                  <a:cubicBezTo>
                    <a:pt x="2532" y="267"/>
                    <a:pt x="2161" y="124"/>
                    <a:pt x="1868" y="12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68" name="Freeform 194"/>
            <p:cNvSpPr>
              <a:spLocks noEditPoints="1"/>
            </p:cNvSpPr>
            <p:nvPr/>
          </p:nvSpPr>
          <p:spPr bwMode="auto">
            <a:xfrm>
              <a:off x="-7581497" y="4192984"/>
              <a:ext cx="4992688" cy="6432550"/>
            </a:xfrm>
            <a:custGeom>
              <a:avLst/>
              <a:gdLst>
                <a:gd name="T0" fmla="*/ 1573 w 1582"/>
                <a:gd name="T1" fmla="*/ 1024 h 2037"/>
                <a:gd name="T2" fmla="*/ 1481 w 1582"/>
                <a:gd name="T3" fmla="*/ 1378 h 2037"/>
                <a:gd name="T4" fmla="*/ 1015 w 1582"/>
                <a:gd name="T5" fmla="*/ 1910 h 2037"/>
                <a:gd name="T6" fmla="*/ 746 w 1582"/>
                <a:gd name="T7" fmla="*/ 2015 h 2037"/>
                <a:gd name="T8" fmla="*/ 124 w 1582"/>
                <a:gd name="T9" fmla="*/ 1426 h 2037"/>
                <a:gd name="T10" fmla="*/ 6 w 1582"/>
                <a:gd name="T11" fmla="*/ 992 h 2037"/>
                <a:gd name="T12" fmla="*/ 21 w 1582"/>
                <a:gd name="T13" fmla="*/ 861 h 2037"/>
                <a:gd name="T14" fmla="*/ 127 w 1582"/>
                <a:gd name="T15" fmla="*/ 691 h 2037"/>
                <a:gd name="T16" fmla="*/ 28 w 1582"/>
                <a:gd name="T17" fmla="*/ 620 h 2037"/>
                <a:gd name="T18" fmla="*/ 182 w 1582"/>
                <a:gd name="T19" fmla="*/ 155 h 2037"/>
                <a:gd name="T20" fmla="*/ 354 w 1582"/>
                <a:gd name="T21" fmla="*/ 181 h 2037"/>
                <a:gd name="T22" fmla="*/ 750 w 1582"/>
                <a:gd name="T23" fmla="*/ 30 h 2037"/>
                <a:gd name="T24" fmla="*/ 793 w 1582"/>
                <a:gd name="T25" fmla="*/ 0 h 2037"/>
                <a:gd name="T26" fmla="*/ 1089 w 1582"/>
                <a:gd name="T27" fmla="*/ 174 h 2037"/>
                <a:gd name="T28" fmla="*/ 1365 w 1582"/>
                <a:gd name="T29" fmla="*/ 143 h 2037"/>
                <a:gd name="T30" fmla="*/ 1440 w 1582"/>
                <a:gd name="T31" fmla="*/ 243 h 2037"/>
                <a:gd name="T32" fmla="*/ 1555 w 1582"/>
                <a:gd name="T33" fmla="*/ 621 h 2037"/>
                <a:gd name="T34" fmla="*/ 1454 w 1582"/>
                <a:gd name="T35" fmla="*/ 692 h 2037"/>
                <a:gd name="T36" fmla="*/ 1525 w 1582"/>
                <a:gd name="T37" fmla="*/ 849 h 2037"/>
                <a:gd name="T38" fmla="*/ 50 w 1582"/>
                <a:gd name="T39" fmla="*/ 928 h 2037"/>
                <a:gd name="T40" fmla="*/ 88 w 1582"/>
                <a:gd name="T41" fmla="*/ 1196 h 2037"/>
                <a:gd name="T42" fmla="*/ 418 w 1582"/>
                <a:gd name="T43" fmla="*/ 1724 h 2037"/>
                <a:gd name="T44" fmla="*/ 817 w 1582"/>
                <a:gd name="T45" fmla="*/ 1966 h 2037"/>
                <a:gd name="T46" fmla="*/ 1192 w 1582"/>
                <a:gd name="T47" fmla="*/ 1697 h 2037"/>
                <a:gd name="T48" fmla="*/ 1530 w 1582"/>
                <a:gd name="T49" fmla="*/ 938 h 2037"/>
                <a:gd name="T50" fmla="*/ 1386 w 1582"/>
                <a:gd name="T51" fmla="*/ 812 h 2037"/>
                <a:gd name="T52" fmla="*/ 1475 w 1582"/>
                <a:gd name="T53" fmla="*/ 622 h 2037"/>
                <a:gd name="T54" fmla="*/ 1470 w 1582"/>
                <a:gd name="T55" fmla="*/ 485 h 2037"/>
                <a:gd name="T56" fmla="*/ 1343 w 1582"/>
                <a:gd name="T57" fmla="*/ 206 h 2037"/>
                <a:gd name="T58" fmla="*/ 1038 w 1582"/>
                <a:gd name="T59" fmla="*/ 215 h 2037"/>
                <a:gd name="T60" fmla="*/ 752 w 1582"/>
                <a:gd name="T61" fmla="*/ 95 h 2037"/>
                <a:gd name="T62" fmla="*/ 312 w 1582"/>
                <a:gd name="T63" fmla="*/ 228 h 2037"/>
                <a:gd name="T64" fmla="*/ 211 w 1582"/>
                <a:gd name="T65" fmla="*/ 213 h 2037"/>
                <a:gd name="T66" fmla="*/ 86 w 1582"/>
                <a:gd name="T67" fmla="*/ 586 h 2037"/>
                <a:gd name="T68" fmla="*/ 162 w 1582"/>
                <a:gd name="T69" fmla="*/ 655 h 2037"/>
                <a:gd name="T70" fmla="*/ 71 w 1582"/>
                <a:gd name="T71" fmla="*/ 898 h 2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582" h="2037">
                  <a:moveTo>
                    <a:pt x="1582" y="869"/>
                  </a:moveTo>
                  <a:cubicBezTo>
                    <a:pt x="1579" y="921"/>
                    <a:pt x="1579" y="973"/>
                    <a:pt x="1573" y="1024"/>
                  </a:cubicBezTo>
                  <a:cubicBezTo>
                    <a:pt x="1566" y="1081"/>
                    <a:pt x="1559" y="1139"/>
                    <a:pt x="1544" y="1195"/>
                  </a:cubicBezTo>
                  <a:cubicBezTo>
                    <a:pt x="1528" y="1257"/>
                    <a:pt x="1507" y="1319"/>
                    <a:pt x="1481" y="1378"/>
                  </a:cubicBezTo>
                  <a:cubicBezTo>
                    <a:pt x="1442" y="1468"/>
                    <a:pt x="1386" y="1549"/>
                    <a:pt x="1325" y="1625"/>
                  </a:cubicBezTo>
                  <a:cubicBezTo>
                    <a:pt x="1236" y="1735"/>
                    <a:pt x="1133" y="1831"/>
                    <a:pt x="1015" y="1910"/>
                  </a:cubicBezTo>
                  <a:cubicBezTo>
                    <a:pt x="953" y="1953"/>
                    <a:pt x="887" y="1991"/>
                    <a:pt x="818" y="2023"/>
                  </a:cubicBezTo>
                  <a:cubicBezTo>
                    <a:pt x="789" y="2037"/>
                    <a:pt x="768" y="2026"/>
                    <a:pt x="746" y="2015"/>
                  </a:cubicBezTo>
                  <a:cubicBezTo>
                    <a:pt x="612" y="1949"/>
                    <a:pt x="492" y="1865"/>
                    <a:pt x="384" y="1763"/>
                  </a:cubicBezTo>
                  <a:cubicBezTo>
                    <a:pt x="280" y="1664"/>
                    <a:pt x="192" y="1552"/>
                    <a:pt x="124" y="1426"/>
                  </a:cubicBezTo>
                  <a:cubicBezTo>
                    <a:pt x="89" y="1361"/>
                    <a:pt x="62" y="1291"/>
                    <a:pt x="43" y="1219"/>
                  </a:cubicBezTo>
                  <a:cubicBezTo>
                    <a:pt x="23" y="1144"/>
                    <a:pt x="10" y="1069"/>
                    <a:pt x="6" y="992"/>
                  </a:cubicBezTo>
                  <a:cubicBezTo>
                    <a:pt x="5" y="958"/>
                    <a:pt x="4" y="923"/>
                    <a:pt x="1" y="889"/>
                  </a:cubicBezTo>
                  <a:cubicBezTo>
                    <a:pt x="0" y="872"/>
                    <a:pt x="6" y="866"/>
                    <a:pt x="21" y="861"/>
                  </a:cubicBezTo>
                  <a:cubicBezTo>
                    <a:pt x="56" y="848"/>
                    <a:pt x="93" y="835"/>
                    <a:pt x="125" y="816"/>
                  </a:cubicBezTo>
                  <a:cubicBezTo>
                    <a:pt x="175" y="786"/>
                    <a:pt x="175" y="723"/>
                    <a:pt x="127" y="691"/>
                  </a:cubicBezTo>
                  <a:cubicBezTo>
                    <a:pt x="103" y="675"/>
                    <a:pt x="75" y="664"/>
                    <a:pt x="49" y="652"/>
                  </a:cubicBezTo>
                  <a:cubicBezTo>
                    <a:pt x="34" y="645"/>
                    <a:pt x="23" y="643"/>
                    <a:pt x="28" y="620"/>
                  </a:cubicBezTo>
                  <a:cubicBezTo>
                    <a:pt x="51" y="514"/>
                    <a:pt x="77" y="408"/>
                    <a:pt x="117" y="307"/>
                  </a:cubicBezTo>
                  <a:cubicBezTo>
                    <a:pt x="137" y="255"/>
                    <a:pt x="161" y="206"/>
                    <a:pt x="182" y="155"/>
                  </a:cubicBezTo>
                  <a:cubicBezTo>
                    <a:pt x="188" y="141"/>
                    <a:pt x="196" y="136"/>
                    <a:pt x="213" y="141"/>
                  </a:cubicBezTo>
                  <a:cubicBezTo>
                    <a:pt x="259" y="156"/>
                    <a:pt x="306" y="171"/>
                    <a:pt x="354" y="181"/>
                  </a:cubicBezTo>
                  <a:cubicBezTo>
                    <a:pt x="397" y="190"/>
                    <a:pt x="440" y="186"/>
                    <a:pt x="483" y="176"/>
                  </a:cubicBezTo>
                  <a:cubicBezTo>
                    <a:pt x="586" y="153"/>
                    <a:pt x="671" y="97"/>
                    <a:pt x="750" y="30"/>
                  </a:cubicBezTo>
                  <a:cubicBezTo>
                    <a:pt x="762" y="20"/>
                    <a:pt x="775" y="11"/>
                    <a:pt x="787" y="2"/>
                  </a:cubicBezTo>
                  <a:cubicBezTo>
                    <a:pt x="788" y="1"/>
                    <a:pt x="789" y="1"/>
                    <a:pt x="793" y="0"/>
                  </a:cubicBezTo>
                  <a:cubicBezTo>
                    <a:pt x="823" y="24"/>
                    <a:pt x="853" y="49"/>
                    <a:pt x="885" y="73"/>
                  </a:cubicBezTo>
                  <a:cubicBezTo>
                    <a:pt x="947" y="119"/>
                    <a:pt x="1013" y="155"/>
                    <a:pt x="1089" y="174"/>
                  </a:cubicBezTo>
                  <a:cubicBezTo>
                    <a:pt x="1180" y="197"/>
                    <a:pt x="1265" y="181"/>
                    <a:pt x="1350" y="149"/>
                  </a:cubicBezTo>
                  <a:cubicBezTo>
                    <a:pt x="1355" y="147"/>
                    <a:pt x="1360" y="144"/>
                    <a:pt x="1365" y="143"/>
                  </a:cubicBezTo>
                  <a:cubicBezTo>
                    <a:pt x="1372" y="140"/>
                    <a:pt x="1380" y="138"/>
                    <a:pt x="1390" y="135"/>
                  </a:cubicBezTo>
                  <a:cubicBezTo>
                    <a:pt x="1407" y="171"/>
                    <a:pt x="1425" y="207"/>
                    <a:pt x="1440" y="243"/>
                  </a:cubicBezTo>
                  <a:cubicBezTo>
                    <a:pt x="1486" y="348"/>
                    <a:pt x="1516" y="458"/>
                    <a:pt x="1544" y="568"/>
                  </a:cubicBezTo>
                  <a:cubicBezTo>
                    <a:pt x="1548" y="586"/>
                    <a:pt x="1550" y="604"/>
                    <a:pt x="1555" y="621"/>
                  </a:cubicBezTo>
                  <a:cubicBezTo>
                    <a:pt x="1560" y="639"/>
                    <a:pt x="1549" y="645"/>
                    <a:pt x="1535" y="651"/>
                  </a:cubicBezTo>
                  <a:cubicBezTo>
                    <a:pt x="1508" y="664"/>
                    <a:pt x="1479" y="676"/>
                    <a:pt x="1454" y="692"/>
                  </a:cubicBezTo>
                  <a:cubicBezTo>
                    <a:pt x="1409" y="721"/>
                    <a:pt x="1407" y="786"/>
                    <a:pt x="1457" y="816"/>
                  </a:cubicBezTo>
                  <a:cubicBezTo>
                    <a:pt x="1478" y="830"/>
                    <a:pt x="1501" y="839"/>
                    <a:pt x="1525" y="849"/>
                  </a:cubicBezTo>
                  <a:cubicBezTo>
                    <a:pt x="1543" y="856"/>
                    <a:pt x="1562" y="862"/>
                    <a:pt x="1582" y="869"/>
                  </a:cubicBezTo>
                  <a:close/>
                  <a:moveTo>
                    <a:pt x="50" y="928"/>
                  </a:moveTo>
                  <a:cubicBezTo>
                    <a:pt x="51" y="940"/>
                    <a:pt x="53" y="951"/>
                    <a:pt x="53" y="962"/>
                  </a:cubicBezTo>
                  <a:cubicBezTo>
                    <a:pt x="56" y="1041"/>
                    <a:pt x="67" y="1119"/>
                    <a:pt x="88" y="1196"/>
                  </a:cubicBezTo>
                  <a:cubicBezTo>
                    <a:pt x="113" y="1292"/>
                    <a:pt x="153" y="1382"/>
                    <a:pt x="206" y="1466"/>
                  </a:cubicBezTo>
                  <a:cubicBezTo>
                    <a:pt x="266" y="1561"/>
                    <a:pt x="337" y="1647"/>
                    <a:pt x="418" y="1724"/>
                  </a:cubicBezTo>
                  <a:cubicBezTo>
                    <a:pt x="522" y="1822"/>
                    <a:pt x="637" y="1902"/>
                    <a:pt x="763" y="1966"/>
                  </a:cubicBezTo>
                  <a:cubicBezTo>
                    <a:pt x="782" y="1975"/>
                    <a:pt x="799" y="1976"/>
                    <a:pt x="817" y="1966"/>
                  </a:cubicBezTo>
                  <a:cubicBezTo>
                    <a:pt x="855" y="1946"/>
                    <a:pt x="893" y="1927"/>
                    <a:pt x="930" y="1904"/>
                  </a:cubicBezTo>
                  <a:cubicBezTo>
                    <a:pt x="1025" y="1845"/>
                    <a:pt x="1113" y="1776"/>
                    <a:pt x="1192" y="1697"/>
                  </a:cubicBezTo>
                  <a:cubicBezTo>
                    <a:pt x="1305" y="1581"/>
                    <a:pt x="1399" y="1453"/>
                    <a:pt x="1459" y="1302"/>
                  </a:cubicBezTo>
                  <a:cubicBezTo>
                    <a:pt x="1505" y="1185"/>
                    <a:pt x="1527" y="1064"/>
                    <a:pt x="1530" y="938"/>
                  </a:cubicBezTo>
                  <a:cubicBezTo>
                    <a:pt x="1530" y="904"/>
                    <a:pt x="1530" y="904"/>
                    <a:pt x="1497" y="893"/>
                  </a:cubicBezTo>
                  <a:cubicBezTo>
                    <a:pt x="1453" y="876"/>
                    <a:pt x="1415" y="851"/>
                    <a:pt x="1386" y="812"/>
                  </a:cubicBezTo>
                  <a:cubicBezTo>
                    <a:pt x="1359" y="774"/>
                    <a:pt x="1360" y="727"/>
                    <a:pt x="1387" y="690"/>
                  </a:cubicBezTo>
                  <a:cubicBezTo>
                    <a:pt x="1410" y="659"/>
                    <a:pt x="1440" y="637"/>
                    <a:pt x="1475" y="622"/>
                  </a:cubicBezTo>
                  <a:cubicBezTo>
                    <a:pt x="1503" y="610"/>
                    <a:pt x="1503" y="611"/>
                    <a:pt x="1495" y="582"/>
                  </a:cubicBezTo>
                  <a:cubicBezTo>
                    <a:pt x="1487" y="550"/>
                    <a:pt x="1479" y="518"/>
                    <a:pt x="1470" y="485"/>
                  </a:cubicBezTo>
                  <a:cubicBezTo>
                    <a:pt x="1447" y="394"/>
                    <a:pt x="1415" y="306"/>
                    <a:pt x="1375" y="220"/>
                  </a:cubicBezTo>
                  <a:cubicBezTo>
                    <a:pt x="1368" y="204"/>
                    <a:pt x="1360" y="201"/>
                    <a:pt x="1343" y="206"/>
                  </a:cubicBezTo>
                  <a:cubicBezTo>
                    <a:pt x="1308" y="216"/>
                    <a:pt x="1272" y="226"/>
                    <a:pt x="1236" y="233"/>
                  </a:cubicBezTo>
                  <a:cubicBezTo>
                    <a:pt x="1168" y="244"/>
                    <a:pt x="1102" y="237"/>
                    <a:pt x="1038" y="215"/>
                  </a:cubicBezTo>
                  <a:cubicBezTo>
                    <a:pt x="961" y="188"/>
                    <a:pt x="893" y="146"/>
                    <a:pt x="830" y="95"/>
                  </a:cubicBezTo>
                  <a:cubicBezTo>
                    <a:pt x="783" y="57"/>
                    <a:pt x="797" y="59"/>
                    <a:pt x="752" y="95"/>
                  </a:cubicBezTo>
                  <a:cubicBezTo>
                    <a:pt x="664" y="164"/>
                    <a:pt x="571" y="221"/>
                    <a:pt x="457" y="233"/>
                  </a:cubicBezTo>
                  <a:cubicBezTo>
                    <a:pt x="410" y="238"/>
                    <a:pt x="360" y="233"/>
                    <a:pt x="312" y="228"/>
                  </a:cubicBezTo>
                  <a:cubicBezTo>
                    <a:pt x="285" y="225"/>
                    <a:pt x="258" y="213"/>
                    <a:pt x="231" y="204"/>
                  </a:cubicBezTo>
                  <a:cubicBezTo>
                    <a:pt x="221" y="201"/>
                    <a:pt x="216" y="201"/>
                    <a:pt x="211" y="213"/>
                  </a:cubicBezTo>
                  <a:cubicBezTo>
                    <a:pt x="183" y="289"/>
                    <a:pt x="151" y="363"/>
                    <a:pt x="125" y="440"/>
                  </a:cubicBezTo>
                  <a:cubicBezTo>
                    <a:pt x="109" y="487"/>
                    <a:pt x="102" y="538"/>
                    <a:pt x="86" y="586"/>
                  </a:cubicBezTo>
                  <a:cubicBezTo>
                    <a:pt x="79" y="610"/>
                    <a:pt x="90" y="615"/>
                    <a:pt x="107" y="623"/>
                  </a:cubicBezTo>
                  <a:cubicBezTo>
                    <a:pt x="126" y="632"/>
                    <a:pt x="145" y="642"/>
                    <a:pt x="162" y="655"/>
                  </a:cubicBezTo>
                  <a:cubicBezTo>
                    <a:pt x="218" y="697"/>
                    <a:pt x="236" y="767"/>
                    <a:pt x="184" y="827"/>
                  </a:cubicBezTo>
                  <a:cubicBezTo>
                    <a:pt x="153" y="862"/>
                    <a:pt x="114" y="883"/>
                    <a:pt x="71" y="898"/>
                  </a:cubicBezTo>
                  <a:cubicBezTo>
                    <a:pt x="55" y="903"/>
                    <a:pt x="46" y="911"/>
                    <a:pt x="50" y="92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69" name="Freeform 195"/>
            <p:cNvSpPr>
              <a:spLocks noEditPoints="1"/>
            </p:cNvSpPr>
            <p:nvPr/>
          </p:nvSpPr>
          <p:spPr bwMode="auto">
            <a:xfrm>
              <a:off x="-3403197" y="10166746"/>
              <a:ext cx="922338" cy="1335088"/>
            </a:xfrm>
            <a:custGeom>
              <a:avLst/>
              <a:gdLst>
                <a:gd name="T0" fmla="*/ 175 w 292"/>
                <a:gd name="T1" fmla="*/ 237 h 423"/>
                <a:gd name="T2" fmla="*/ 235 w 292"/>
                <a:gd name="T3" fmla="*/ 165 h 423"/>
                <a:gd name="T4" fmla="*/ 229 w 292"/>
                <a:gd name="T5" fmla="*/ 259 h 423"/>
                <a:gd name="T6" fmla="*/ 224 w 292"/>
                <a:gd name="T7" fmla="*/ 286 h 423"/>
                <a:gd name="T8" fmla="*/ 288 w 292"/>
                <a:gd name="T9" fmla="*/ 256 h 423"/>
                <a:gd name="T10" fmla="*/ 263 w 292"/>
                <a:gd name="T11" fmla="*/ 297 h 423"/>
                <a:gd name="T12" fmla="*/ 291 w 292"/>
                <a:gd name="T13" fmla="*/ 394 h 423"/>
                <a:gd name="T14" fmla="*/ 202 w 292"/>
                <a:gd name="T15" fmla="*/ 423 h 423"/>
                <a:gd name="T16" fmla="*/ 238 w 292"/>
                <a:gd name="T17" fmla="*/ 399 h 423"/>
                <a:gd name="T18" fmla="*/ 205 w 292"/>
                <a:gd name="T19" fmla="*/ 376 h 423"/>
                <a:gd name="T20" fmla="*/ 152 w 292"/>
                <a:gd name="T21" fmla="*/ 378 h 423"/>
                <a:gd name="T22" fmla="*/ 204 w 292"/>
                <a:gd name="T23" fmla="*/ 310 h 423"/>
                <a:gd name="T24" fmla="*/ 217 w 292"/>
                <a:gd name="T25" fmla="*/ 208 h 423"/>
                <a:gd name="T26" fmla="*/ 139 w 292"/>
                <a:gd name="T27" fmla="*/ 326 h 423"/>
                <a:gd name="T28" fmla="*/ 119 w 292"/>
                <a:gd name="T29" fmla="*/ 374 h 423"/>
                <a:gd name="T30" fmla="*/ 83 w 292"/>
                <a:gd name="T31" fmla="*/ 339 h 423"/>
                <a:gd name="T32" fmla="*/ 155 w 292"/>
                <a:gd name="T33" fmla="*/ 171 h 423"/>
                <a:gd name="T34" fmla="*/ 128 w 292"/>
                <a:gd name="T35" fmla="*/ 158 h 423"/>
                <a:gd name="T36" fmla="*/ 117 w 292"/>
                <a:gd name="T37" fmla="*/ 206 h 423"/>
                <a:gd name="T38" fmla="*/ 101 w 292"/>
                <a:gd name="T39" fmla="*/ 263 h 423"/>
                <a:gd name="T40" fmla="*/ 23 w 292"/>
                <a:gd name="T41" fmla="*/ 203 h 423"/>
                <a:gd name="T42" fmla="*/ 0 w 292"/>
                <a:gd name="T43" fmla="*/ 116 h 423"/>
                <a:gd name="T44" fmla="*/ 103 w 292"/>
                <a:gd name="T45" fmla="*/ 70 h 423"/>
                <a:gd name="T46" fmla="*/ 109 w 292"/>
                <a:gd name="T47" fmla="*/ 6 h 423"/>
                <a:gd name="T48" fmla="*/ 144 w 292"/>
                <a:gd name="T49" fmla="*/ 72 h 423"/>
                <a:gd name="T50" fmla="*/ 173 w 292"/>
                <a:gd name="T51" fmla="*/ 19 h 423"/>
                <a:gd name="T52" fmla="*/ 219 w 292"/>
                <a:gd name="T53" fmla="*/ 28 h 423"/>
                <a:gd name="T54" fmla="*/ 207 w 292"/>
                <a:gd name="T55" fmla="*/ 164 h 423"/>
                <a:gd name="T56" fmla="*/ 136 w 292"/>
                <a:gd name="T57" fmla="*/ 276 h 423"/>
                <a:gd name="T58" fmla="*/ 138 w 292"/>
                <a:gd name="T59" fmla="*/ 289 h 423"/>
                <a:gd name="T60" fmla="*/ 202 w 292"/>
                <a:gd name="T61" fmla="*/ 43 h 423"/>
                <a:gd name="T62" fmla="*/ 147 w 292"/>
                <a:gd name="T63" fmla="*/ 91 h 423"/>
                <a:gd name="T64" fmla="*/ 186 w 292"/>
                <a:gd name="T65" fmla="*/ 128 h 423"/>
                <a:gd name="T66" fmla="*/ 205 w 292"/>
                <a:gd name="T67" fmla="*/ 83 h 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292" h="423">
                  <a:moveTo>
                    <a:pt x="138" y="289"/>
                  </a:moveTo>
                  <a:cubicBezTo>
                    <a:pt x="150" y="272"/>
                    <a:pt x="163" y="254"/>
                    <a:pt x="175" y="237"/>
                  </a:cubicBezTo>
                  <a:cubicBezTo>
                    <a:pt x="188" y="219"/>
                    <a:pt x="201" y="200"/>
                    <a:pt x="215" y="182"/>
                  </a:cubicBezTo>
                  <a:cubicBezTo>
                    <a:pt x="220" y="175"/>
                    <a:pt x="227" y="168"/>
                    <a:pt x="235" y="165"/>
                  </a:cubicBezTo>
                  <a:cubicBezTo>
                    <a:pt x="251" y="158"/>
                    <a:pt x="262" y="167"/>
                    <a:pt x="258" y="183"/>
                  </a:cubicBezTo>
                  <a:cubicBezTo>
                    <a:pt x="250" y="209"/>
                    <a:pt x="239" y="234"/>
                    <a:pt x="229" y="259"/>
                  </a:cubicBezTo>
                  <a:cubicBezTo>
                    <a:pt x="226" y="266"/>
                    <a:pt x="222" y="274"/>
                    <a:pt x="219" y="281"/>
                  </a:cubicBezTo>
                  <a:cubicBezTo>
                    <a:pt x="220" y="283"/>
                    <a:pt x="222" y="284"/>
                    <a:pt x="224" y="286"/>
                  </a:cubicBezTo>
                  <a:cubicBezTo>
                    <a:pt x="238" y="276"/>
                    <a:pt x="251" y="266"/>
                    <a:pt x="265" y="258"/>
                  </a:cubicBezTo>
                  <a:cubicBezTo>
                    <a:pt x="271" y="255"/>
                    <a:pt x="280" y="257"/>
                    <a:pt x="288" y="256"/>
                  </a:cubicBezTo>
                  <a:cubicBezTo>
                    <a:pt x="287" y="264"/>
                    <a:pt x="287" y="274"/>
                    <a:pt x="283" y="281"/>
                  </a:cubicBezTo>
                  <a:cubicBezTo>
                    <a:pt x="279" y="288"/>
                    <a:pt x="270" y="291"/>
                    <a:pt x="263" y="297"/>
                  </a:cubicBezTo>
                  <a:cubicBezTo>
                    <a:pt x="248" y="310"/>
                    <a:pt x="247" y="319"/>
                    <a:pt x="263" y="332"/>
                  </a:cubicBezTo>
                  <a:cubicBezTo>
                    <a:pt x="282" y="349"/>
                    <a:pt x="289" y="370"/>
                    <a:pt x="291" y="394"/>
                  </a:cubicBezTo>
                  <a:cubicBezTo>
                    <a:pt x="292" y="407"/>
                    <a:pt x="289" y="415"/>
                    <a:pt x="273" y="416"/>
                  </a:cubicBezTo>
                  <a:cubicBezTo>
                    <a:pt x="251" y="417"/>
                    <a:pt x="229" y="420"/>
                    <a:pt x="202" y="423"/>
                  </a:cubicBezTo>
                  <a:cubicBezTo>
                    <a:pt x="211" y="417"/>
                    <a:pt x="216" y="413"/>
                    <a:pt x="221" y="410"/>
                  </a:cubicBezTo>
                  <a:cubicBezTo>
                    <a:pt x="227" y="406"/>
                    <a:pt x="233" y="404"/>
                    <a:pt x="238" y="399"/>
                  </a:cubicBezTo>
                  <a:cubicBezTo>
                    <a:pt x="267" y="374"/>
                    <a:pt x="266" y="355"/>
                    <a:pt x="232" y="332"/>
                  </a:cubicBezTo>
                  <a:cubicBezTo>
                    <a:pt x="223" y="346"/>
                    <a:pt x="212" y="361"/>
                    <a:pt x="205" y="376"/>
                  </a:cubicBezTo>
                  <a:cubicBezTo>
                    <a:pt x="189" y="414"/>
                    <a:pt x="181" y="418"/>
                    <a:pt x="136" y="404"/>
                  </a:cubicBezTo>
                  <a:cubicBezTo>
                    <a:pt x="142" y="395"/>
                    <a:pt x="146" y="386"/>
                    <a:pt x="152" y="378"/>
                  </a:cubicBezTo>
                  <a:cubicBezTo>
                    <a:pt x="169" y="355"/>
                    <a:pt x="186" y="334"/>
                    <a:pt x="203" y="311"/>
                  </a:cubicBezTo>
                  <a:cubicBezTo>
                    <a:pt x="203" y="311"/>
                    <a:pt x="204" y="310"/>
                    <a:pt x="204" y="310"/>
                  </a:cubicBezTo>
                  <a:cubicBezTo>
                    <a:pt x="210" y="277"/>
                    <a:pt x="216" y="244"/>
                    <a:pt x="222" y="211"/>
                  </a:cubicBezTo>
                  <a:cubicBezTo>
                    <a:pt x="221" y="210"/>
                    <a:pt x="219" y="209"/>
                    <a:pt x="217" y="208"/>
                  </a:cubicBezTo>
                  <a:cubicBezTo>
                    <a:pt x="210" y="216"/>
                    <a:pt x="200" y="223"/>
                    <a:pt x="194" y="232"/>
                  </a:cubicBezTo>
                  <a:cubicBezTo>
                    <a:pt x="175" y="263"/>
                    <a:pt x="157" y="294"/>
                    <a:pt x="139" y="326"/>
                  </a:cubicBezTo>
                  <a:cubicBezTo>
                    <a:pt x="135" y="334"/>
                    <a:pt x="136" y="344"/>
                    <a:pt x="132" y="353"/>
                  </a:cubicBezTo>
                  <a:cubicBezTo>
                    <a:pt x="129" y="361"/>
                    <a:pt x="124" y="374"/>
                    <a:pt x="119" y="374"/>
                  </a:cubicBezTo>
                  <a:cubicBezTo>
                    <a:pt x="105" y="375"/>
                    <a:pt x="91" y="371"/>
                    <a:pt x="77" y="369"/>
                  </a:cubicBezTo>
                  <a:cubicBezTo>
                    <a:pt x="79" y="359"/>
                    <a:pt x="79" y="347"/>
                    <a:pt x="83" y="339"/>
                  </a:cubicBezTo>
                  <a:cubicBezTo>
                    <a:pt x="109" y="293"/>
                    <a:pt x="135" y="248"/>
                    <a:pt x="163" y="203"/>
                  </a:cubicBezTo>
                  <a:cubicBezTo>
                    <a:pt x="172" y="188"/>
                    <a:pt x="167" y="179"/>
                    <a:pt x="155" y="171"/>
                  </a:cubicBezTo>
                  <a:cubicBezTo>
                    <a:pt x="149" y="167"/>
                    <a:pt x="146" y="160"/>
                    <a:pt x="141" y="157"/>
                  </a:cubicBezTo>
                  <a:cubicBezTo>
                    <a:pt x="138" y="155"/>
                    <a:pt x="129" y="156"/>
                    <a:pt x="128" y="158"/>
                  </a:cubicBezTo>
                  <a:cubicBezTo>
                    <a:pt x="125" y="170"/>
                    <a:pt x="123" y="182"/>
                    <a:pt x="121" y="195"/>
                  </a:cubicBezTo>
                  <a:cubicBezTo>
                    <a:pt x="120" y="199"/>
                    <a:pt x="121" y="204"/>
                    <a:pt x="117" y="206"/>
                  </a:cubicBezTo>
                  <a:cubicBezTo>
                    <a:pt x="111" y="213"/>
                    <a:pt x="101" y="218"/>
                    <a:pt x="99" y="226"/>
                  </a:cubicBezTo>
                  <a:cubicBezTo>
                    <a:pt x="96" y="236"/>
                    <a:pt x="100" y="247"/>
                    <a:pt x="101" y="263"/>
                  </a:cubicBezTo>
                  <a:cubicBezTo>
                    <a:pt x="90" y="258"/>
                    <a:pt x="81" y="256"/>
                    <a:pt x="75" y="251"/>
                  </a:cubicBezTo>
                  <a:cubicBezTo>
                    <a:pt x="58" y="236"/>
                    <a:pt x="42" y="221"/>
                    <a:pt x="23" y="203"/>
                  </a:cubicBezTo>
                  <a:cubicBezTo>
                    <a:pt x="35" y="189"/>
                    <a:pt x="54" y="199"/>
                    <a:pt x="71" y="198"/>
                  </a:cubicBezTo>
                  <a:cubicBezTo>
                    <a:pt x="75" y="176"/>
                    <a:pt x="67" y="167"/>
                    <a:pt x="0" y="116"/>
                  </a:cubicBezTo>
                  <a:cubicBezTo>
                    <a:pt x="22" y="116"/>
                    <a:pt x="41" y="114"/>
                    <a:pt x="60" y="117"/>
                  </a:cubicBezTo>
                  <a:cubicBezTo>
                    <a:pt x="98" y="123"/>
                    <a:pt x="112" y="108"/>
                    <a:pt x="103" y="70"/>
                  </a:cubicBezTo>
                  <a:cubicBezTo>
                    <a:pt x="99" y="52"/>
                    <a:pt x="98" y="33"/>
                    <a:pt x="95" y="12"/>
                  </a:cubicBezTo>
                  <a:cubicBezTo>
                    <a:pt x="97" y="11"/>
                    <a:pt x="103" y="8"/>
                    <a:pt x="109" y="6"/>
                  </a:cubicBezTo>
                  <a:cubicBezTo>
                    <a:pt x="139" y="0"/>
                    <a:pt x="151" y="11"/>
                    <a:pt x="145" y="41"/>
                  </a:cubicBezTo>
                  <a:cubicBezTo>
                    <a:pt x="143" y="50"/>
                    <a:pt x="141" y="60"/>
                    <a:pt x="144" y="72"/>
                  </a:cubicBezTo>
                  <a:cubicBezTo>
                    <a:pt x="149" y="65"/>
                    <a:pt x="154" y="58"/>
                    <a:pt x="157" y="51"/>
                  </a:cubicBezTo>
                  <a:cubicBezTo>
                    <a:pt x="163" y="40"/>
                    <a:pt x="165" y="27"/>
                    <a:pt x="173" y="19"/>
                  </a:cubicBezTo>
                  <a:cubicBezTo>
                    <a:pt x="179" y="11"/>
                    <a:pt x="192" y="1"/>
                    <a:pt x="200" y="2"/>
                  </a:cubicBezTo>
                  <a:cubicBezTo>
                    <a:pt x="208" y="5"/>
                    <a:pt x="219" y="19"/>
                    <a:pt x="219" y="28"/>
                  </a:cubicBezTo>
                  <a:cubicBezTo>
                    <a:pt x="222" y="65"/>
                    <a:pt x="221" y="101"/>
                    <a:pt x="220" y="138"/>
                  </a:cubicBezTo>
                  <a:cubicBezTo>
                    <a:pt x="219" y="147"/>
                    <a:pt x="214" y="159"/>
                    <a:pt x="207" y="164"/>
                  </a:cubicBezTo>
                  <a:cubicBezTo>
                    <a:pt x="187" y="175"/>
                    <a:pt x="178" y="194"/>
                    <a:pt x="168" y="213"/>
                  </a:cubicBezTo>
                  <a:cubicBezTo>
                    <a:pt x="158" y="234"/>
                    <a:pt x="146" y="255"/>
                    <a:pt x="136" y="276"/>
                  </a:cubicBezTo>
                  <a:cubicBezTo>
                    <a:pt x="134" y="279"/>
                    <a:pt x="134" y="283"/>
                    <a:pt x="134" y="287"/>
                  </a:cubicBezTo>
                  <a:cubicBezTo>
                    <a:pt x="135" y="288"/>
                    <a:pt x="137" y="288"/>
                    <a:pt x="138" y="289"/>
                  </a:cubicBezTo>
                  <a:close/>
                  <a:moveTo>
                    <a:pt x="205" y="83"/>
                  </a:moveTo>
                  <a:cubicBezTo>
                    <a:pt x="204" y="71"/>
                    <a:pt x="204" y="57"/>
                    <a:pt x="202" y="43"/>
                  </a:cubicBezTo>
                  <a:cubicBezTo>
                    <a:pt x="200" y="33"/>
                    <a:pt x="192" y="27"/>
                    <a:pt x="185" y="35"/>
                  </a:cubicBezTo>
                  <a:cubicBezTo>
                    <a:pt x="171" y="53"/>
                    <a:pt x="158" y="71"/>
                    <a:pt x="147" y="91"/>
                  </a:cubicBezTo>
                  <a:cubicBezTo>
                    <a:pt x="145" y="95"/>
                    <a:pt x="149" y="107"/>
                    <a:pt x="154" y="110"/>
                  </a:cubicBezTo>
                  <a:cubicBezTo>
                    <a:pt x="163" y="118"/>
                    <a:pt x="175" y="121"/>
                    <a:pt x="186" y="128"/>
                  </a:cubicBezTo>
                  <a:cubicBezTo>
                    <a:pt x="198" y="135"/>
                    <a:pt x="204" y="129"/>
                    <a:pt x="205" y="118"/>
                  </a:cubicBezTo>
                  <a:cubicBezTo>
                    <a:pt x="206" y="107"/>
                    <a:pt x="205" y="97"/>
                    <a:pt x="205" y="8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0" name="Freeform 196"/>
            <p:cNvSpPr/>
            <p:nvPr/>
          </p:nvSpPr>
          <p:spPr bwMode="auto">
            <a:xfrm>
              <a:off x="-8111722" y="10271521"/>
              <a:ext cx="1470025" cy="1158875"/>
            </a:xfrm>
            <a:custGeom>
              <a:avLst/>
              <a:gdLst>
                <a:gd name="T0" fmla="*/ 316 w 466"/>
                <a:gd name="T1" fmla="*/ 79 h 367"/>
                <a:gd name="T2" fmla="*/ 329 w 466"/>
                <a:gd name="T3" fmla="*/ 108 h 367"/>
                <a:gd name="T4" fmla="*/ 371 w 466"/>
                <a:gd name="T5" fmla="*/ 137 h 367"/>
                <a:gd name="T6" fmla="*/ 351 w 466"/>
                <a:gd name="T7" fmla="*/ 142 h 367"/>
                <a:gd name="T8" fmla="*/ 309 w 466"/>
                <a:gd name="T9" fmla="*/ 139 h 367"/>
                <a:gd name="T10" fmla="*/ 271 w 466"/>
                <a:gd name="T11" fmla="*/ 164 h 367"/>
                <a:gd name="T12" fmla="*/ 258 w 466"/>
                <a:gd name="T13" fmla="*/ 306 h 367"/>
                <a:gd name="T14" fmla="*/ 286 w 466"/>
                <a:gd name="T15" fmla="*/ 341 h 367"/>
                <a:gd name="T16" fmla="*/ 314 w 466"/>
                <a:gd name="T17" fmla="*/ 362 h 367"/>
                <a:gd name="T18" fmla="*/ 313 w 466"/>
                <a:gd name="T19" fmla="*/ 367 h 367"/>
                <a:gd name="T20" fmla="*/ 296 w 466"/>
                <a:gd name="T21" fmla="*/ 366 h 367"/>
                <a:gd name="T22" fmla="*/ 225 w 466"/>
                <a:gd name="T23" fmla="*/ 347 h 367"/>
                <a:gd name="T24" fmla="*/ 200 w 466"/>
                <a:gd name="T25" fmla="*/ 318 h 367"/>
                <a:gd name="T26" fmla="*/ 234 w 466"/>
                <a:gd name="T27" fmla="*/ 191 h 367"/>
                <a:gd name="T28" fmla="*/ 253 w 466"/>
                <a:gd name="T29" fmla="*/ 143 h 367"/>
                <a:gd name="T30" fmla="*/ 230 w 466"/>
                <a:gd name="T31" fmla="*/ 159 h 367"/>
                <a:gd name="T32" fmla="*/ 156 w 466"/>
                <a:gd name="T33" fmla="*/ 219 h 367"/>
                <a:gd name="T34" fmla="*/ 53 w 466"/>
                <a:gd name="T35" fmla="*/ 243 h 367"/>
                <a:gd name="T36" fmla="*/ 0 w 466"/>
                <a:gd name="T37" fmla="*/ 185 h 367"/>
                <a:gd name="T38" fmla="*/ 28 w 466"/>
                <a:gd name="T39" fmla="*/ 201 h 367"/>
                <a:gd name="T40" fmla="*/ 114 w 466"/>
                <a:gd name="T41" fmla="*/ 207 h 367"/>
                <a:gd name="T42" fmla="*/ 178 w 466"/>
                <a:gd name="T43" fmla="*/ 167 h 367"/>
                <a:gd name="T44" fmla="*/ 195 w 466"/>
                <a:gd name="T45" fmla="*/ 146 h 367"/>
                <a:gd name="T46" fmla="*/ 138 w 466"/>
                <a:gd name="T47" fmla="*/ 157 h 367"/>
                <a:gd name="T48" fmla="*/ 94 w 466"/>
                <a:gd name="T49" fmla="*/ 140 h 367"/>
                <a:gd name="T50" fmla="*/ 106 w 466"/>
                <a:gd name="T51" fmla="*/ 73 h 367"/>
                <a:gd name="T52" fmla="*/ 147 w 466"/>
                <a:gd name="T53" fmla="*/ 101 h 367"/>
                <a:gd name="T54" fmla="*/ 217 w 466"/>
                <a:gd name="T55" fmla="*/ 108 h 367"/>
                <a:gd name="T56" fmla="*/ 242 w 466"/>
                <a:gd name="T57" fmla="*/ 96 h 367"/>
                <a:gd name="T58" fmla="*/ 284 w 466"/>
                <a:gd name="T59" fmla="*/ 51 h 367"/>
                <a:gd name="T60" fmla="*/ 306 w 466"/>
                <a:gd name="T61" fmla="*/ 39 h 367"/>
                <a:gd name="T62" fmla="*/ 306 w 466"/>
                <a:gd name="T63" fmla="*/ 1 h 367"/>
                <a:gd name="T64" fmla="*/ 323 w 466"/>
                <a:gd name="T65" fmla="*/ 2 h 367"/>
                <a:gd name="T66" fmla="*/ 417 w 466"/>
                <a:gd name="T67" fmla="*/ 32 h 367"/>
                <a:gd name="T68" fmla="*/ 457 w 466"/>
                <a:gd name="T69" fmla="*/ 54 h 367"/>
                <a:gd name="T70" fmla="*/ 457 w 466"/>
                <a:gd name="T71" fmla="*/ 73 h 367"/>
                <a:gd name="T72" fmla="*/ 442 w 466"/>
                <a:gd name="T73" fmla="*/ 79 h 367"/>
                <a:gd name="T74" fmla="*/ 316 w 466"/>
                <a:gd name="T75" fmla="*/ 79 h 3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66" h="367">
                  <a:moveTo>
                    <a:pt x="316" y="79"/>
                  </a:moveTo>
                  <a:cubicBezTo>
                    <a:pt x="309" y="91"/>
                    <a:pt x="309" y="101"/>
                    <a:pt x="329" y="108"/>
                  </a:cubicBezTo>
                  <a:cubicBezTo>
                    <a:pt x="343" y="113"/>
                    <a:pt x="355" y="126"/>
                    <a:pt x="371" y="137"/>
                  </a:cubicBezTo>
                  <a:cubicBezTo>
                    <a:pt x="363" y="139"/>
                    <a:pt x="357" y="142"/>
                    <a:pt x="351" y="142"/>
                  </a:cubicBezTo>
                  <a:cubicBezTo>
                    <a:pt x="337" y="141"/>
                    <a:pt x="323" y="141"/>
                    <a:pt x="309" y="139"/>
                  </a:cubicBezTo>
                  <a:cubicBezTo>
                    <a:pt x="280" y="135"/>
                    <a:pt x="282" y="135"/>
                    <a:pt x="271" y="164"/>
                  </a:cubicBezTo>
                  <a:cubicBezTo>
                    <a:pt x="255" y="210"/>
                    <a:pt x="261" y="258"/>
                    <a:pt x="258" y="306"/>
                  </a:cubicBezTo>
                  <a:cubicBezTo>
                    <a:pt x="257" y="317"/>
                    <a:pt x="275" y="330"/>
                    <a:pt x="286" y="341"/>
                  </a:cubicBezTo>
                  <a:cubicBezTo>
                    <a:pt x="294" y="349"/>
                    <a:pt x="304" y="355"/>
                    <a:pt x="314" y="362"/>
                  </a:cubicBezTo>
                  <a:cubicBezTo>
                    <a:pt x="314" y="363"/>
                    <a:pt x="313" y="365"/>
                    <a:pt x="313" y="367"/>
                  </a:cubicBezTo>
                  <a:cubicBezTo>
                    <a:pt x="307" y="367"/>
                    <a:pt x="301" y="367"/>
                    <a:pt x="296" y="366"/>
                  </a:cubicBezTo>
                  <a:cubicBezTo>
                    <a:pt x="272" y="360"/>
                    <a:pt x="249" y="353"/>
                    <a:pt x="225" y="347"/>
                  </a:cubicBezTo>
                  <a:cubicBezTo>
                    <a:pt x="210" y="343"/>
                    <a:pt x="202" y="335"/>
                    <a:pt x="200" y="318"/>
                  </a:cubicBezTo>
                  <a:cubicBezTo>
                    <a:pt x="196" y="271"/>
                    <a:pt x="215" y="231"/>
                    <a:pt x="234" y="191"/>
                  </a:cubicBezTo>
                  <a:cubicBezTo>
                    <a:pt x="241" y="176"/>
                    <a:pt x="249" y="161"/>
                    <a:pt x="253" y="143"/>
                  </a:cubicBezTo>
                  <a:cubicBezTo>
                    <a:pt x="245" y="148"/>
                    <a:pt x="237" y="153"/>
                    <a:pt x="230" y="159"/>
                  </a:cubicBezTo>
                  <a:cubicBezTo>
                    <a:pt x="205" y="179"/>
                    <a:pt x="182" y="200"/>
                    <a:pt x="156" y="219"/>
                  </a:cubicBezTo>
                  <a:cubicBezTo>
                    <a:pt x="125" y="241"/>
                    <a:pt x="89" y="244"/>
                    <a:pt x="53" y="243"/>
                  </a:cubicBezTo>
                  <a:cubicBezTo>
                    <a:pt x="28" y="242"/>
                    <a:pt x="4" y="215"/>
                    <a:pt x="0" y="185"/>
                  </a:cubicBezTo>
                  <a:cubicBezTo>
                    <a:pt x="10" y="191"/>
                    <a:pt x="19" y="195"/>
                    <a:pt x="28" y="201"/>
                  </a:cubicBezTo>
                  <a:cubicBezTo>
                    <a:pt x="55" y="219"/>
                    <a:pt x="84" y="225"/>
                    <a:pt x="114" y="207"/>
                  </a:cubicBezTo>
                  <a:cubicBezTo>
                    <a:pt x="136" y="195"/>
                    <a:pt x="157" y="181"/>
                    <a:pt x="178" y="167"/>
                  </a:cubicBezTo>
                  <a:cubicBezTo>
                    <a:pt x="184" y="163"/>
                    <a:pt x="187" y="155"/>
                    <a:pt x="195" y="146"/>
                  </a:cubicBezTo>
                  <a:cubicBezTo>
                    <a:pt x="173" y="150"/>
                    <a:pt x="156" y="155"/>
                    <a:pt x="138" y="157"/>
                  </a:cubicBezTo>
                  <a:cubicBezTo>
                    <a:pt x="121" y="158"/>
                    <a:pt x="103" y="160"/>
                    <a:pt x="94" y="140"/>
                  </a:cubicBezTo>
                  <a:cubicBezTo>
                    <a:pt x="83" y="117"/>
                    <a:pt x="88" y="91"/>
                    <a:pt x="106" y="73"/>
                  </a:cubicBezTo>
                  <a:cubicBezTo>
                    <a:pt x="114" y="91"/>
                    <a:pt x="128" y="99"/>
                    <a:pt x="147" y="101"/>
                  </a:cubicBezTo>
                  <a:cubicBezTo>
                    <a:pt x="171" y="103"/>
                    <a:pt x="194" y="107"/>
                    <a:pt x="217" y="108"/>
                  </a:cubicBezTo>
                  <a:cubicBezTo>
                    <a:pt x="225" y="108"/>
                    <a:pt x="236" y="102"/>
                    <a:pt x="242" y="96"/>
                  </a:cubicBezTo>
                  <a:cubicBezTo>
                    <a:pt x="257" y="82"/>
                    <a:pt x="270" y="65"/>
                    <a:pt x="284" y="51"/>
                  </a:cubicBezTo>
                  <a:cubicBezTo>
                    <a:pt x="289" y="46"/>
                    <a:pt x="297" y="43"/>
                    <a:pt x="306" y="39"/>
                  </a:cubicBezTo>
                  <a:cubicBezTo>
                    <a:pt x="306" y="30"/>
                    <a:pt x="306" y="17"/>
                    <a:pt x="306" y="1"/>
                  </a:cubicBezTo>
                  <a:cubicBezTo>
                    <a:pt x="312" y="1"/>
                    <a:pt x="318" y="0"/>
                    <a:pt x="323" y="2"/>
                  </a:cubicBezTo>
                  <a:cubicBezTo>
                    <a:pt x="354" y="11"/>
                    <a:pt x="386" y="21"/>
                    <a:pt x="417" y="32"/>
                  </a:cubicBezTo>
                  <a:cubicBezTo>
                    <a:pt x="431" y="37"/>
                    <a:pt x="444" y="46"/>
                    <a:pt x="457" y="54"/>
                  </a:cubicBezTo>
                  <a:cubicBezTo>
                    <a:pt x="466" y="59"/>
                    <a:pt x="465" y="67"/>
                    <a:pt x="457" y="73"/>
                  </a:cubicBezTo>
                  <a:cubicBezTo>
                    <a:pt x="452" y="75"/>
                    <a:pt x="447" y="79"/>
                    <a:pt x="442" y="79"/>
                  </a:cubicBezTo>
                  <a:cubicBezTo>
                    <a:pt x="401" y="79"/>
                    <a:pt x="360" y="79"/>
                    <a:pt x="316" y="7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1" name="Freeform 197"/>
            <p:cNvSpPr/>
            <p:nvPr/>
          </p:nvSpPr>
          <p:spPr bwMode="auto">
            <a:xfrm>
              <a:off x="-6370235" y="10909696"/>
              <a:ext cx="976313" cy="1274763"/>
            </a:xfrm>
            <a:custGeom>
              <a:avLst/>
              <a:gdLst>
                <a:gd name="T0" fmla="*/ 69 w 309"/>
                <a:gd name="T1" fmla="*/ 94 h 404"/>
                <a:gd name="T2" fmla="*/ 85 w 309"/>
                <a:gd name="T3" fmla="*/ 116 h 404"/>
                <a:gd name="T4" fmla="*/ 114 w 309"/>
                <a:gd name="T5" fmla="*/ 143 h 404"/>
                <a:gd name="T6" fmla="*/ 150 w 309"/>
                <a:gd name="T7" fmla="*/ 149 h 404"/>
                <a:gd name="T8" fmla="*/ 163 w 309"/>
                <a:gd name="T9" fmla="*/ 129 h 404"/>
                <a:gd name="T10" fmla="*/ 167 w 309"/>
                <a:gd name="T11" fmla="*/ 88 h 404"/>
                <a:gd name="T12" fmla="*/ 198 w 309"/>
                <a:gd name="T13" fmla="*/ 25 h 404"/>
                <a:gd name="T14" fmla="*/ 217 w 309"/>
                <a:gd name="T15" fmla="*/ 2 h 404"/>
                <a:gd name="T16" fmla="*/ 237 w 309"/>
                <a:gd name="T17" fmla="*/ 17 h 404"/>
                <a:gd name="T18" fmla="*/ 261 w 309"/>
                <a:gd name="T19" fmla="*/ 64 h 404"/>
                <a:gd name="T20" fmla="*/ 292 w 309"/>
                <a:gd name="T21" fmla="*/ 60 h 404"/>
                <a:gd name="T22" fmla="*/ 304 w 309"/>
                <a:gd name="T23" fmla="*/ 67 h 404"/>
                <a:gd name="T24" fmla="*/ 302 w 309"/>
                <a:gd name="T25" fmla="*/ 81 h 404"/>
                <a:gd name="T26" fmla="*/ 228 w 309"/>
                <a:gd name="T27" fmla="*/ 126 h 404"/>
                <a:gd name="T28" fmla="*/ 208 w 309"/>
                <a:gd name="T29" fmla="*/ 134 h 404"/>
                <a:gd name="T30" fmla="*/ 211 w 309"/>
                <a:gd name="T31" fmla="*/ 140 h 404"/>
                <a:gd name="T32" fmla="*/ 285 w 309"/>
                <a:gd name="T33" fmla="*/ 131 h 404"/>
                <a:gd name="T34" fmla="*/ 298 w 309"/>
                <a:gd name="T35" fmla="*/ 130 h 404"/>
                <a:gd name="T36" fmla="*/ 309 w 309"/>
                <a:gd name="T37" fmla="*/ 136 h 404"/>
                <a:gd name="T38" fmla="*/ 298 w 309"/>
                <a:gd name="T39" fmla="*/ 145 h 404"/>
                <a:gd name="T40" fmla="*/ 220 w 309"/>
                <a:gd name="T41" fmla="*/ 157 h 404"/>
                <a:gd name="T42" fmla="*/ 185 w 309"/>
                <a:gd name="T43" fmla="*/ 196 h 404"/>
                <a:gd name="T44" fmla="*/ 202 w 309"/>
                <a:gd name="T45" fmla="*/ 198 h 404"/>
                <a:gd name="T46" fmla="*/ 223 w 309"/>
                <a:gd name="T47" fmla="*/ 200 h 404"/>
                <a:gd name="T48" fmla="*/ 208 w 309"/>
                <a:gd name="T49" fmla="*/ 214 h 404"/>
                <a:gd name="T50" fmla="*/ 193 w 309"/>
                <a:gd name="T51" fmla="*/ 218 h 404"/>
                <a:gd name="T52" fmla="*/ 176 w 309"/>
                <a:gd name="T53" fmla="*/ 227 h 404"/>
                <a:gd name="T54" fmla="*/ 185 w 309"/>
                <a:gd name="T55" fmla="*/ 249 h 404"/>
                <a:gd name="T56" fmla="*/ 173 w 309"/>
                <a:gd name="T57" fmla="*/ 258 h 404"/>
                <a:gd name="T58" fmla="*/ 168 w 309"/>
                <a:gd name="T59" fmla="*/ 272 h 404"/>
                <a:gd name="T60" fmla="*/ 179 w 309"/>
                <a:gd name="T61" fmla="*/ 278 h 404"/>
                <a:gd name="T62" fmla="*/ 220 w 309"/>
                <a:gd name="T63" fmla="*/ 273 h 404"/>
                <a:gd name="T64" fmla="*/ 228 w 309"/>
                <a:gd name="T65" fmla="*/ 258 h 404"/>
                <a:gd name="T66" fmla="*/ 220 w 309"/>
                <a:gd name="T67" fmla="*/ 233 h 404"/>
                <a:gd name="T68" fmla="*/ 277 w 309"/>
                <a:gd name="T69" fmla="*/ 263 h 404"/>
                <a:gd name="T70" fmla="*/ 278 w 309"/>
                <a:gd name="T71" fmla="*/ 280 h 404"/>
                <a:gd name="T72" fmla="*/ 249 w 309"/>
                <a:gd name="T73" fmla="*/ 293 h 404"/>
                <a:gd name="T74" fmla="*/ 174 w 309"/>
                <a:gd name="T75" fmla="*/ 304 h 404"/>
                <a:gd name="T76" fmla="*/ 157 w 309"/>
                <a:gd name="T77" fmla="*/ 330 h 404"/>
                <a:gd name="T78" fmla="*/ 126 w 309"/>
                <a:gd name="T79" fmla="*/ 392 h 404"/>
                <a:gd name="T80" fmla="*/ 98 w 309"/>
                <a:gd name="T81" fmla="*/ 385 h 404"/>
                <a:gd name="T82" fmla="*/ 104 w 309"/>
                <a:gd name="T83" fmla="*/ 333 h 404"/>
                <a:gd name="T84" fmla="*/ 108 w 309"/>
                <a:gd name="T85" fmla="*/ 319 h 404"/>
                <a:gd name="T86" fmla="*/ 97 w 309"/>
                <a:gd name="T87" fmla="*/ 315 h 404"/>
                <a:gd name="T88" fmla="*/ 56 w 309"/>
                <a:gd name="T89" fmla="*/ 291 h 404"/>
                <a:gd name="T90" fmla="*/ 78 w 309"/>
                <a:gd name="T91" fmla="*/ 288 h 404"/>
                <a:gd name="T92" fmla="*/ 100 w 309"/>
                <a:gd name="T93" fmla="*/ 288 h 404"/>
                <a:gd name="T94" fmla="*/ 123 w 309"/>
                <a:gd name="T95" fmla="*/ 245 h 404"/>
                <a:gd name="T96" fmla="*/ 134 w 309"/>
                <a:gd name="T97" fmla="*/ 211 h 404"/>
                <a:gd name="T98" fmla="*/ 145 w 309"/>
                <a:gd name="T99" fmla="*/ 181 h 404"/>
                <a:gd name="T100" fmla="*/ 109 w 309"/>
                <a:gd name="T101" fmla="*/ 161 h 404"/>
                <a:gd name="T102" fmla="*/ 81 w 309"/>
                <a:gd name="T103" fmla="*/ 175 h 404"/>
                <a:gd name="T104" fmla="*/ 64 w 309"/>
                <a:gd name="T105" fmla="*/ 232 h 404"/>
                <a:gd name="T106" fmla="*/ 21 w 309"/>
                <a:gd name="T107" fmla="*/ 315 h 404"/>
                <a:gd name="T108" fmla="*/ 8 w 309"/>
                <a:gd name="T109" fmla="*/ 320 h 404"/>
                <a:gd name="T110" fmla="*/ 1 w 309"/>
                <a:gd name="T111" fmla="*/ 308 h 404"/>
                <a:gd name="T112" fmla="*/ 13 w 309"/>
                <a:gd name="T113" fmla="*/ 265 h 404"/>
                <a:gd name="T114" fmla="*/ 58 w 309"/>
                <a:gd name="T115" fmla="*/ 164 h 404"/>
                <a:gd name="T116" fmla="*/ 55 w 309"/>
                <a:gd name="T117" fmla="*/ 135 h 404"/>
                <a:gd name="T118" fmla="*/ 69 w 309"/>
                <a:gd name="T119" fmla="*/ 9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09" h="404">
                  <a:moveTo>
                    <a:pt x="69" y="94"/>
                  </a:moveTo>
                  <a:cubicBezTo>
                    <a:pt x="75" y="103"/>
                    <a:pt x="80" y="110"/>
                    <a:pt x="85" y="116"/>
                  </a:cubicBezTo>
                  <a:cubicBezTo>
                    <a:pt x="94" y="126"/>
                    <a:pt x="103" y="137"/>
                    <a:pt x="114" y="143"/>
                  </a:cubicBezTo>
                  <a:cubicBezTo>
                    <a:pt x="125" y="148"/>
                    <a:pt x="138" y="151"/>
                    <a:pt x="150" y="149"/>
                  </a:cubicBezTo>
                  <a:cubicBezTo>
                    <a:pt x="155" y="149"/>
                    <a:pt x="161" y="137"/>
                    <a:pt x="163" y="129"/>
                  </a:cubicBezTo>
                  <a:cubicBezTo>
                    <a:pt x="166" y="118"/>
                    <a:pt x="166" y="106"/>
                    <a:pt x="167" y="88"/>
                  </a:cubicBezTo>
                  <a:cubicBezTo>
                    <a:pt x="186" y="77"/>
                    <a:pt x="186" y="48"/>
                    <a:pt x="198" y="25"/>
                  </a:cubicBezTo>
                  <a:cubicBezTo>
                    <a:pt x="203" y="16"/>
                    <a:pt x="209" y="6"/>
                    <a:pt x="217" y="2"/>
                  </a:cubicBezTo>
                  <a:cubicBezTo>
                    <a:pt x="220" y="0"/>
                    <a:pt x="233" y="10"/>
                    <a:pt x="237" y="17"/>
                  </a:cubicBezTo>
                  <a:cubicBezTo>
                    <a:pt x="246" y="31"/>
                    <a:pt x="252" y="47"/>
                    <a:pt x="261" y="64"/>
                  </a:cubicBezTo>
                  <a:cubicBezTo>
                    <a:pt x="268" y="63"/>
                    <a:pt x="280" y="61"/>
                    <a:pt x="292" y="60"/>
                  </a:cubicBezTo>
                  <a:cubicBezTo>
                    <a:pt x="296" y="60"/>
                    <a:pt x="303" y="64"/>
                    <a:pt x="304" y="67"/>
                  </a:cubicBezTo>
                  <a:cubicBezTo>
                    <a:pt x="306" y="71"/>
                    <a:pt x="305" y="79"/>
                    <a:pt x="302" y="81"/>
                  </a:cubicBezTo>
                  <a:cubicBezTo>
                    <a:pt x="279" y="100"/>
                    <a:pt x="259" y="122"/>
                    <a:pt x="228" y="126"/>
                  </a:cubicBezTo>
                  <a:cubicBezTo>
                    <a:pt x="221" y="127"/>
                    <a:pt x="215" y="131"/>
                    <a:pt x="208" y="134"/>
                  </a:cubicBezTo>
                  <a:cubicBezTo>
                    <a:pt x="209" y="136"/>
                    <a:pt x="210" y="138"/>
                    <a:pt x="211" y="140"/>
                  </a:cubicBezTo>
                  <a:cubicBezTo>
                    <a:pt x="235" y="137"/>
                    <a:pt x="260" y="134"/>
                    <a:pt x="285" y="131"/>
                  </a:cubicBezTo>
                  <a:cubicBezTo>
                    <a:pt x="289" y="130"/>
                    <a:pt x="294" y="129"/>
                    <a:pt x="298" y="130"/>
                  </a:cubicBezTo>
                  <a:cubicBezTo>
                    <a:pt x="302" y="131"/>
                    <a:pt x="306" y="134"/>
                    <a:pt x="309" y="136"/>
                  </a:cubicBezTo>
                  <a:cubicBezTo>
                    <a:pt x="306" y="139"/>
                    <a:pt x="302" y="144"/>
                    <a:pt x="298" y="145"/>
                  </a:cubicBezTo>
                  <a:cubicBezTo>
                    <a:pt x="272" y="149"/>
                    <a:pt x="246" y="153"/>
                    <a:pt x="220" y="157"/>
                  </a:cubicBezTo>
                  <a:cubicBezTo>
                    <a:pt x="195" y="162"/>
                    <a:pt x="184" y="174"/>
                    <a:pt x="185" y="196"/>
                  </a:cubicBezTo>
                  <a:cubicBezTo>
                    <a:pt x="191" y="197"/>
                    <a:pt x="196" y="198"/>
                    <a:pt x="202" y="198"/>
                  </a:cubicBezTo>
                  <a:cubicBezTo>
                    <a:pt x="208" y="197"/>
                    <a:pt x="214" y="196"/>
                    <a:pt x="223" y="200"/>
                  </a:cubicBezTo>
                  <a:cubicBezTo>
                    <a:pt x="218" y="205"/>
                    <a:pt x="214" y="211"/>
                    <a:pt x="208" y="214"/>
                  </a:cubicBezTo>
                  <a:cubicBezTo>
                    <a:pt x="204" y="217"/>
                    <a:pt x="197" y="216"/>
                    <a:pt x="193" y="218"/>
                  </a:cubicBezTo>
                  <a:cubicBezTo>
                    <a:pt x="186" y="220"/>
                    <a:pt x="177" y="223"/>
                    <a:pt x="176" y="227"/>
                  </a:cubicBezTo>
                  <a:cubicBezTo>
                    <a:pt x="174" y="233"/>
                    <a:pt x="181" y="240"/>
                    <a:pt x="185" y="249"/>
                  </a:cubicBezTo>
                  <a:cubicBezTo>
                    <a:pt x="183" y="251"/>
                    <a:pt x="177" y="254"/>
                    <a:pt x="173" y="258"/>
                  </a:cubicBezTo>
                  <a:cubicBezTo>
                    <a:pt x="170" y="262"/>
                    <a:pt x="168" y="267"/>
                    <a:pt x="168" y="272"/>
                  </a:cubicBezTo>
                  <a:cubicBezTo>
                    <a:pt x="169" y="274"/>
                    <a:pt x="175" y="278"/>
                    <a:pt x="179" y="278"/>
                  </a:cubicBezTo>
                  <a:cubicBezTo>
                    <a:pt x="193" y="277"/>
                    <a:pt x="207" y="276"/>
                    <a:pt x="220" y="273"/>
                  </a:cubicBezTo>
                  <a:cubicBezTo>
                    <a:pt x="224" y="272"/>
                    <a:pt x="228" y="263"/>
                    <a:pt x="228" y="258"/>
                  </a:cubicBezTo>
                  <a:cubicBezTo>
                    <a:pt x="227" y="249"/>
                    <a:pt x="223" y="241"/>
                    <a:pt x="220" y="233"/>
                  </a:cubicBezTo>
                  <a:cubicBezTo>
                    <a:pt x="239" y="243"/>
                    <a:pt x="259" y="252"/>
                    <a:pt x="277" y="263"/>
                  </a:cubicBezTo>
                  <a:cubicBezTo>
                    <a:pt x="280" y="265"/>
                    <a:pt x="281" y="278"/>
                    <a:pt x="278" y="280"/>
                  </a:cubicBezTo>
                  <a:cubicBezTo>
                    <a:pt x="269" y="286"/>
                    <a:pt x="259" y="291"/>
                    <a:pt x="249" y="293"/>
                  </a:cubicBezTo>
                  <a:cubicBezTo>
                    <a:pt x="224" y="298"/>
                    <a:pt x="199" y="301"/>
                    <a:pt x="174" y="304"/>
                  </a:cubicBezTo>
                  <a:cubicBezTo>
                    <a:pt x="157" y="306"/>
                    <a:pt x="158" y="319"/>
                    <a:pt x="157" y="330"/>
                  </a:cubicBezTo>
                  <a:cubicBezTo>
                    <a:pt x="155" y="356"/>
                    <a:pt x="146" y="376"/>
                    <a:pt x="126" y="392"/>
                  </a:cubicBezTo>
                  <a:cubicBezTo>
                    <a:pt x="112" y="404"/>
                    <a:pt x="104" y="402"/>
                    <a:pt x="98" y="385"/>
                  </a:cubicBezTo>
                  <a:cubicBezTo>
                    <a:pt x="91" y="367"/>
                    <a:pt x="88" y="349"/>
                    <a:pt x="104" y="333"/>
                  </a:cubicBezTo>
                  <a:cubicBezTo>
                    <a:pt x="107" y="330"/>
                    <a:pt x="108" y="324"/>
                    <a:pt x="108" y="319"/>
                  </a:cubicBezTo>
                  <a:cubicBezTo>
                    <a:pt x="108" y="318"/>
                    <a:pt x="100" y="314"/>
                    <a:pt x="97" y="315"/>
                  </a:cubicBezTo>
                  <a:cubicBezTo>
                    <a:pt x="73" y="328"/>
                    <a:pt x="70" y="306"/>
                    <a:pt x="56" y="291"/>
                  </a:cubicBezTo>
                  <a:cubicBezTo>
                    <a:pt x="67" y="290"/>
                    <a:pt x="72" y="288"/>
                    <a:pt x="78" y="288"/>
                  </a:cubicBezTo>
                  <a:cubicBezTo>
                    <a:pt x="85" y="288"/>
                    <a:pt x="93" y="289"/>
                    <a:pt x="100" y="288"/>
                  </a:cubicBezTo>
                  <a:cubicBezTo>
                    <a:pt x="126" y="283"/>
                    <a:pt x="133" y="270"/>
                    <a:pt x="123" y="245"/>
                  </a:cubicBezTo>
                  <a:cubicBezTo>
                    <a:pt x="144" y="227"/>
                    <a:pt x="144" y="227"/>
                    <a:pt x="134" y="211"/>
                  </a:cubicBezTo>
                  <a:cubicBezTo>
                    <a:pt x="138" y="199"/>
                    <a:pt x="147" y="184"/>
                    <a:pt x="145" y="181"/>
                  </a:cubicBezTo>
                  <a:cubicBezTo>
                    <a:pt x="135" y="172"/>
                    <a:pt x="122" y="166"/>
                    <a:pt x="109" y="161"/>
                  </a:cubicBezTo>
                  <a:cubicBezTo>
                    <a:pt x="97" y="157"/>
                    <a:pt x="86" y="162"/>
                    <a:pt x="81" y="175"/>
                  </a:cubicBezTo>
                  <a:cubicBezTo>
                    <a:pt x="75" y="194"/>
                    <a:pt x="72" y="214"/>
                    <a:pt x="64" y="232"/>
                  </a:cubicBezTo>
                  <a:cubicBezTo>
                    <a:pt x="51" y="260"/>
                    <a:pt x="36" y="287"/>
                    <a:pt x="21" y="315"/>
                  </a:cubicBezTo>
                  <a:cubicBezTo>
                    <a:pt x="20" y="318"/>
                    <a:pt x="12" y="321"/>
                    <a:pt x="8" y="320"/>
                  </a:cubicBezTo>
                  <a:cubicBezTo>
                    <a:pt x="5" y="319"/>
                    <a:pt x="0" y="311"/>
                    <a:pt x="1" y="308"/>
                  </a:cubicBezTo>
                  <a:cubicBezTo>
                    <a:pt x="4" y="293"/>
                    <a:pt x="8" y="279"/>
                    <a:pt x="13" y="265"/>
                  </a:cubicBezTo>
                  <a:cubicBezTo>
                    <a:pt x="28" y="231"/>
                    <a:pt x="45" y="198"/>
                    <a:pt x="58" y="164"/>
                  </a:cubicBezTo>
                  <a:cubicBezTo>
                    <a:pt x="62" y="156"/>
                    <a:pt x="57" y="144"/>
                    <a:pt x="55" y="135"/>
                  </a:cubicBezTo>
                  <a:cubicBezTo>
                    <a:pt x="52" y="117"/>
                    <a:pt x="52" y="101"/>
                    <a:pt x="69" y="9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2" name="Freeform 198"/>
            <p:cNvSpPr/>
            <p:nvPr/>
          </p:nvSpPr>
          <p:spPr bwMode="auto">
            <a:xfrm>
              <a:off x="-2960285" y="3542109"/>
              <a:ext cx="868363" cy="922338"/>
            </a:xfrm>
            <a:custGeom>
              <a:avLst/>
              <a:gdLst>
                <a:gd name="T0" fmla="*/ 135 w 275"/>
                <a:gd name="T1" fmla="*/ 292 h 292"/>
                <a:gd name="T2" fmla="*/ 98 w 275"/>
                <a:gd name="T3" fmla="*/ 263 h 292"/>
                <a:gd name="T4" fmla="*/ 96 w 275"/>
                <a:gd name="T5" fmla="*/ 245 h 292"/>
                <a:gd name="T6" fmla="*/ 129 w 275"/>
                <a:gd name="T7" fmla="*/ 93 h 292"/>
                <a:gd name="T8" fmla="*/ 113 w 275"/>
                <a:gd name="T9" fmla="*/ 113 h 292"/>
                <a:gd name="T10" fmla="*/ 47 w 275"/>
                <a:gd name="T11" fmla="*/ 207 h 292"/>
                <a:gd name="T12" fmla="*/ 24 w 275"/>
                <a:gd name="T13" fmla="*/ 212 h 292"/>
                <a:gd name="T14" fmla="*/ 0 w 275"/>
                <a:gd name="T15" fmla="*/ 194 h 292"/>
                <a:gd name="T16" fmla="*/ 141 w 275"/>
                <a:gd name="T17" fmla="*/ 0 h 292"/>
                <a:gd name="T18" fmla="*/ 183 w 275"/>
                <a:gd name="T19" fmla="*/ 31 h 292"/>
                <a:gd name="T20" fmla="*/ 181 w 275"/>
                <a:gd name="T21" fmla="*/ 76 h 292"/>
                <a:gd name="T22" fmla="*/ 155 w 275"/>
                <a:gd name="T23" fmla="*/ 190 h 292"/>
                <a:gd name="T24" fmla="*/ 241 w 275"/>
                <a:gd name="T25" fmla="*/ 70 h 292"/>
                <a:gd name="T26" fmla="*/ 275 w 275"/>
                <a:gd name="T27" fmla="*/ 99 h 292"/>
                <a:gd name="T28" fmla="*/ 135 w 275"/>
                <a:gd name="T29" fmla="*/ 292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75" h="292">
                  <a:moveTo>
                    <a:pt x="135" y="292"/>
                  </a:moveTo>
                  <a:cubicBezTo>
                    <a:pt x="122" y="282"/>
                    <a:pt x="109" y="274"/>
                    <a:pt x="98" y="263"/>
                  </a:cubicBezTo>
                  <a:cubicBezTo>
                    <a:pt x="95" y="260"/>
                    <a:pt x="95" y="251"/>
                    <a:pt x="96" y="245"/>
                  </a:cubicBezTo>
                  <a:cubicBezTo>
                    <a:pt x="108" y="195"/>
                    <a:pt x="120" y="146"/>
                    <a:pt x="129" y="93"/>
                  </a:cubicBezTo>
                  <a:cubicBezTo>
                    <a:pt x="124" y="100"/>
                    <a:pt x="118" y="106"/>
                    <a:pt x="113" y="113"/>
                  </a:cubicBezTo>
                  <a:cubicBezTo>
                    <a:pt x="91" y="144"/>
                    <a:pt x="69" y="176"/>
                    <a:pt x="47" y="207"/>
                  </a:cubicBezTo>
                  <a:cubicBezTo>
                    <a:pt x="40" y="217"/>
                    <a:pt x="34" y="219"/>
                    <a:pt x="24" y="212"/>
                  </a:cubicBezTo>
                  <a:cubicBezTo>
                    <a:pt x="17" y="206"/>
                    <a:pt x="10" y="202"/>
                    <a:pt x="0" y="194"/>
                  </a:cubicBezTo>
                  <a:cubicBezTo>
                    <a:pt x="47" y="130"/>
                    <a:pt x="93" y="66"/>
                    <a:pt x="141" y="0"/>
                  </a:cubicBezTo>
                  <a:cubicBezTo>
                    <a:pt x="157" y="11"/>
                    <a:pt x="176" y="18"/>
                    <a:pt x="183" y="31"/>
                  </a:cubicBezTo>
                  <a:cubicBezTo>
                    <a:pt x="190" y="42"/>
                    <a:pt x="184" y="61"/>
                    <a:pt x="181" y="76"/>
                  </a:cubicBezTo>
                  <a:cubicBezTo>
                    <a:pt x="172" y="113"/>
                    <a:pt x="161" y="151"/>
                    <a:pt x="155" y="190"/>
                  </a:cubicBezTo>
                  <a:cubicBezTo>
                    <a:pt x="183" y="151"/>
                    <a:pt x="212" y="111"/>
                    <a:pt x="241" y="70"/>
                  </a:cubicBezTo>
                  <a:cubicBezTo>
                    <a:pt x="253" y="80"/>
                    <a:pt x="263" y="89"/>
                    <a:pt x="275" y="99"/>
                  </a:cubicBezTo>
                  <a:cubicBezTo>
                    <a:pt x="229" y="163"/>
                    <a:pt x="183" y="226"/>
                    <a:pt x="135" y="29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3" name="Freeform 199"/>
            <p:cNvSpPr/>
            <p:nvPr/>
          </p:nvSpPr>
          <p:spPr bwMode="auto">
            <a:xfrm>
              <a:off x="-9400772" y="5099446"/>
              <a:ext cx="912813" cy="820738"/>
            </a:xfrm>
            <a:custGeom>
              <a:avLst/>
              <a:gdLst>
                <a:gd name="T0" fmla="*/ 289 w 289"/>
                <a:gd name="T1" fmla="*/ 113 h 260"/>
                <a:gd name="T2" fmla="*/ 281 w 289"/>
                <a:gd name="T3" fmla="*/ 127 h 260"/>
                <a:gd name="T4" fmla="*/ 220 w 289"/>
                <a:gd name="T5" fmla="*/ 156 h 260"/>
                <a:gd name="T6" fmla="*/ 101 w 289"/>
                <a:gd name="T7" fmla="*/ 142 h 260"/>
                <a:gd name="T8" fmla="*/ 88 w 289"/>
                <a:gd name="T9" fmla="*/ 144 h 260"/>
                <a:gd name="T10" fmla="*/ 232 w 289"/>
                <a:gd name="T11" fmla="*/ 219 h 260"/>
                <a:gd name="T12" fmla="*/ 213 w 289"/>
                <a:gd name="T13" fmla="*/ 260 h 260"/>
                <a:gd name="T14" fmla="*/ 0 w 289"/>
                <a:gd name="T15" fmla="*/ 149 h 260"/>
                <a:gd name="T16" fmla="*/ 22 w 289"/>
                <a:gd name="T17" fmla="*/ 102 h 260"/>
                <a:gd name="T18" fmla="*/ 40 w 289"/>
                <a:gd name="T19" fmla="*/ 97 h 260"/>
                <a:gd name="T20" fmla="*/ 186 w 289"/>
                <a:gd name="T21" fmla="*/ 107 h 260"/>
                <a:gd name="T22" fmla="*/ 56 w 289"/>
                <a:gd name="T23" fmla="*/ 41 h 260"/>
                <a:gd name="T24" fmla="*/ 109 w 289"/>
                <a:gd name="T25" fmla="*/ 18 h 260"/>
                <a:gd name="T26" fmla="*/ 275 w 289"/>
                <a:gd name="T27" fmla="*/ 105 h 260"/>
                <a:gd name="T28" fmla="*/ 289 w 289"/>
                <a:gd name="T29" fmla="*/ 113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89" h="260">
                  <a:moveTo>
                    <a:pt x="289" y="113"/>
                  </a:moveTo>
                  <a:cubicBezTo>
                    <a:pt x="286" y="118"/>
                    <a:pt x="283" y="123"/>
                    <a:pt x="281" y="127"/>
                  </a:cubicBezTo>
                  <a:cubicBezTo>
                    <a:pt x="261" y="161"/>
                    <a:pt x="258" y="162"/>
                    <a:pt x="220" y="156"/>
                  </a:cubicBezTo>
                  <a:cubicBezTo>
                    <a:pt x="180" y="150"/>
                    <a:pt x="141" y="146"/>
                    <a:pt x="101" y="142"/>
                  </a:cubicBezTo>
                  <a:cubicBezTo>
                    <a:pt x="99" y="141"/>
                    <a:pt x="96" y="142"/>
                    <a:pt x="88" y="144"/>
                  </a:cubicBezTo>
                  <a:cubicBezTo>
                    <a:pt x="139" y="171"/>
                    <a:pt x="185" y="194"/>
                    <a:pt x="232" y="219"/>
                  </a:cubicBezTo>
                  <a:cubicBezTo>
                    <a:pt x="226" y="232"/>
                    <a:pt x="220" y="244"/>
                    <a:pt x="213" y="260"/>
                  </a:cubicBezTo>
                  <a:cubicBezTo>
                    <a:pt x="143" y="223"/>
                    <a:pt x="73" y="187"/>
                    <a:pt x="0" y="149"/>
                  </a:cubicBezTo>
                  <a:cubicBezTo>
                    <a:pt x="8" y="133"/>
                    <a:pt x="14" y="117"/>
                    <a:pt x="22" y="102"/>
                  </a:cubicBezTo>
                  <a:cubicBezTo>
                    <a:pt x="25" y="98"/>
                    <a:pt x="34" y="96"/>
                    <a:pt x="40" y="97"/>
                  </a:cubicBezTo>
                  <a:cubicBezTo>
                    <a:pt x="89" y="101"/>
                    <a:pt x="137" y="106"/>
                    <a:pt x="186" y="107"/>
                  </a:cubicBezTo>
                  <a:cubicBezTo>
                    <a:pt x="143" y="85"/>
                    <a:pt x="99" y="63"/>
                    <a:pt x="56" y="41"/>
                  </a:cubicBezTo>
                  <a:cubicBezTo>
                    <a:pt x="73" y="0"/>
                    <a:pt x="73" y="0"/>
                    <a:pt x="109" y="18"/>
                  </a:cubicBezTo>
                  <a:cubicBezTo>
                    <a:pt x="165" y="47"/>
                    <a:pt x="220" y="76"/>
                    <a:pt x="275" y="105"/>
                  </a:cubicBezTo>
                  <a:cubicBezTo>
                    <a:pt x="280" y="107"/>
                    <a:pt x="284" y="110"/>
                    <a:pt x="289" y="1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4" name="Freeform 200"/>
            <p:cNvSpPr/>
            <p:nvPr/>
          </p:nvSpPr>
          <p:spPr bwMode="auto">
            <a:xfrm>
              <a:off x="-1606147" y="5266134"/>
              <a:ext cx="908050" cy="793750"/>
            </a:xfrm>
            <a:custGeom>
              <a:avLst/>
              <a:gdLst>
                <a:gd name="T0" fmla="*/ 139 w 288"/>
                <a:gd name="T1" fmla="*/ 172 h 251"/>
                <a:gd name="T2" fmla="*/ 270 w 288"/>
                <a:gd name="T3" fmla="*/ 108 h 251"/>
                <a:gd name="T4" fmla="*/ 288 w 288"/>
                <a:gd name="T5" fmla="*/ 149 h 251"/>
                <a:gd name="T6" fmla="*/ 73 w 288"/>
                <a:gd name="T7" fmla="*/ 251 h 251"/>
                <a:gd name="T8" fmla="*/ 70 w 288"/>
                <a:gd name="T9" fmla="*/ 248 h 251"/>
                <a:gd name="T10" fmla="*/ 83 w 288"/>
                <a:gd name="T11" fmla="*/ 166 h 251"/>
                <a:gd name="T12" fmla="*/ 160 w 288"/>
                <a:gd name="T13" fmla="*/ 85 h 251"/>
                <a:gd name="T14" fmla="*/ 164 w 288"/>
                <a:gd name="T15" fmla="*/ 73 h 251"/>
                <a:gd name="T16" fmla="*/ 21 w 288"/>
                <a:gd name="T17" fmla="*/ 141 h 251"/>
                <a:gd name="T18" fmla="*/ 0 w 288"/>
                <a:gd name="T19" fmla="*/ 102 h 251"/>
                <a:gd name="T20" fmla="*/ 91 w 288"/>
                <a:gd name="T21" fmla="*/ 58 h 251"/>
                <a:gd name="T22" fmla="*/ 201 w 288"/>
                <a:gd name="T23" fmla="*/ 6 h 251"/>
                <a:gd name="T24" fmla="*/ 225 w 288"/>
                <a:gd name="T25" fmla="*/ 14 h 251"/>
                <a:gd name="T26" fmla="*/ 214 w 288"/>
                <a:gd name="T27" fmla="*/ 85 h 251"/>
                <a:gd name="T28" fmla="*/ 137 w 288"/>
                <a:gd name="T29" fmla="*/ 168 h 251"/>
                <a:gd name="T30" fmla="*/ 139 w 288"/>
                <a:gd name="T31" fmla="*/ 172 h 2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 h="251">
                  <a:moveTo>
                    <a:pt x="139" y="172"/>
                  </a:moveTo>
                  <a:cubicBezTo>
                    <a:pt x="182" y="151"/>
                    <a:pt x="225" y="130"/>
                    <a:pt x="270" y="108"/>
                  </a:cubicBezTo>
                  <a:cubicBezTo>
                    <a:pt x="276" y="122"/>
                    <a:pt x="282" y="135"/>
                    <a:pt x="288" y="149"/>
                  </a:cubicBezTo>
                  <a:cubicBezTo>
                    <a:pt x="215" y="183"/>
                    <a:pt x="144" y="217"/>
                    <a:pt x="73" y="251"/>
                  </a:cubicBezTo>
                  <a:cubicBezTo>
                    <a:pt x="72" y="250"/>
                    <a:pt x="70" y="249"/>
                    <a:pt x="70" y="248"/>
                  </a:cubicBezTo>
                  <a:cubicBezTo>
                    <a:pt x="49" y="203"/>
                    <a:pt x="49" y="203"/>
                    <a:pt x="83" y="166"/>
                  </a:cubicBezTo>
                  <a:cubicBezTo>
                    <a:pt x="108" y="138"/>
                    <a:pt x="134" y="112"/>
                    <a:pt x="160" y="85"/>
                  </a:cubicBezTo>
                  <a:cubicBezTo>
                    <a:pt x="162" y="83"/>
                    <a:pt x="164" y="79"/>
                    <a:pt x="164" y="73"/>
                  </a:cubicBezTo>
                  <a:cubicBezTo>
                    <a:pt x="117" y="96"/>
                    <a:pt x="70" y="118"/>
                    <a:pt x="21" y="141"/>
                  </a:cubicBezTo>
                  <a:cubicBezTo>
                    <a:pt x="14" y="128"/>
                    <a:pt x="8" y="116"/>
                    <a:pt x="0" y="102"/>
                  </a:cubicBezTo>
                  <a:cubicBezTo>
                    <a:pt x="31" y="87"/>
                    <a:pt x="61" y="72"/>
                    <a:pt x="91" y="58"/>
                  </a:cubicBezTo>
                  <a:cubicBezTo>
                    <a:pt x="128" y="40"/>
                    <a:pt x="165" y="24"/>
                    <a:pt x="201" y="6"/>
                  </a:cubicBezTo>
                  <a:cubicBezTo>
                    <a:pt x="213" y="0"/>
                    <a:pt x="218" y="0"/>
                    <a:pt x="225" y="14"/>
                  </a:cubicBezTo>
                  <a:cubicBezTo>
                    <a:pt x="248" y="60"/>
                    <a:pt x="248" y="46"/>
                    <a:pt x="214" y="85"/>
                  </a:cubicBezTo>
                  <a:cubicBezTo>
                    <a:pt x="189" y="113"/>
                    <a:pt x="162" y="140"/>
                    <a:pt x="137" y="168"/>
                  </a:cubicBezTo>
                  <a:cubicBezTo>
                    <a:pt x="138" y="169"/>
                    <a:pt x="138" y="170"/>
                    <a:pt x="139" y="17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5" name="Freeform 201"/>
            <p:cNvSpPr/>
            <p:nvPr/>
          </p:nvSpPr>
          <p:spPr bwMode="auto">
            <a:xfrm>
              <a:off x="-9803997" y="6555184"/>
              <a:ext cx="827088" cy="631825"/>
            </a:xfrm>
            <a:custGeom>
              <a:avLst/>
              <a:gdLst>
                <a:gd name="T0" fmla="*/ 0 w 262"/>
                <a:gd name="T1" fmla="*/ 163 h 200"/>
                <a:gd name="T2" fmla="*/ 9 w 262"/>
                <a:gd name="T3" fmla="*/ 110 h 200"/>
                <a:gd name="T4" fmla="*/ 22 w 262"/>
                <a:gd name="T5" fmla="*/ 101 h 200"/>
                <a:gd name="T6" fmla="*/ 165 w 262"/>
                <a:gd name="T7" fmla="*/ 64 h 200"/>
                <a:gd name="T8" fmla="*/ 17 w 262"/>
                <a:gd name="T9" fmla="*/ 43 h 200"/>
                <a:gd name="T10" fmla="*/ 27 w 262"/>
                <a:gd name="T11" fmla="*/ 0 h 200"/>
                <a:gd name="T12" fmla="*/ 136 w 262"/>
                <a:gd name="T13" fmla="*/ 15 h 200"/>
                <a:gd name="T14" fmla="*/ 238 w 262"/>
                <a:gd name="T15" fmla="*/ 32 h 200"/>
                <a:gd name="T16" fmla="*/ 260 w 262"/>
                <a:gd name="T17" fmla="*/ 59 h 200"/>
                <a:gd name="T18" fmla="*/ 221 w 262"/>
                <a:gd name="T19" fmla="*/ 96 h 200"/>
                <a:gd name="T20" fmla="*/ 106 w 262"/>
                <a:gd name="T21" fmla="*/ 122 h 200"/>
                <a:gd name="T22" fmla="*/ 89 w 262"/>
                <a:gd name="T23" fmla="*/ 133 h 200"/>
                <a:gd name="T24" fmla="*/ 177 w 262"/>
                <a:gd name="T25" fmla="*/ 145 h 200"/>
                <a:gd name="T26" fmla="*/ 208 w 262"/>
                <a:gd name="T27" fmla="*/ 150 h 200"/>
                <a:gd name="T28" fmla="*/ 238 w 262"/>
                <a:gd name="T29" fmla="*/ 200 h 200"/>
                <a:gd name="T30" fmla="*/ 0 w 262"/>
                <a:gd name="T31" fmla="*/ 163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2" h="200">
                  <a:moveTo>
                    <a:pt x="0" y="163"/>
                  </a:moveTo>
                  <a:cubicBezTo>
                    <a:pt x="3" y="145"/>
                    <a:pt x="5" y="127"/>
                    <a:pt x="9" y="110"/>
                  </a:cubicBezTo>
                  <a:cubicBezTo>
                    <a:pt x="9" y="106"/>
                    <a:pt x="17" y="102"/>
                    <a:pt x="22" y="101"/>
                  </a:cubicBezTo>
                  <a:cubicBezTo>
                    <a:pt x="70" y="89"/>
                    <a:pt x="117" y="78"/>
                    <a:pt x="165" y="64"/>
                  </a:cubicBezTo>
                  <a:cubicBezTo>
                    <a:pt x="116" y="57"/>
                    <a:pt x="68" y="50"/>
                    <a:pt x="17" y="43"/>
                  </a:cubicBezTo>
                  <a:cubicBezTo>
                    <a:pt x="20" y="28"/>
                    <a:pt x="24" y="15"/>
                    <a:pt x="27" y="0"/>
                  </a:cubicBezTo>
                  <a:cubicBezTo>
                    <a:pt x="64" y="5"/>
                    <a:pt x="100" y="10"/>
                    <a:pt x="136" y="15"/>
                  </a:cubicBezTo>
                  <a:cubicBezTo>
                    <a:pt x="170" y="20"/>
                    <a:pt x="204" y="27"/>
                    <a:pt x="238" y="32"/>
                  </a:cubicBezTo>
                  <a:cubicBezTo>
                    <a:pt x="255" y="34"/>
                    <a:pt x="262" y="37"/>
                    <a:pt x="260" y="59"/>
                  </a:cubicBezTo>
                  <a:cubicBezTo>
                    <a:pt x="257" y="86"/>
                    <a:pt x="243" y="92"/>
                    <a:pt x="221" y="96"/>
                  </a:cubicBezTo>
                  <a:cubicBezTo>
                    <a:pt x="183" y="104"/>
                    <a:pt x="144" y="113"/>
                    <a:pt x="106" y="122"/>
                  </a:cubicBezTo>
                  <a:cubicBezTo>
                    <a:pt x="100" y="123"/>
                    <a:pt x="95" y="126"/>
                    <a:pt x="89" y="133"/>
                  </a:cubicBezTo>
                  <a:cubicBezTo>
                    <a:pt x="118" y="137"/>
                    <a:pt x="147" y="141"/>
                    <a:pt x="177" y="145"/>
                  </a:cubicBezTo>
                  <a:cubicBezTo>
                    <a:pt x="187" y="147"/>
                    <a:pt x="197" y="148"/>
                    <a:pt x="208" y="150"/>
                  </a:cubicBezTo>
                  <a:cubicBezTo>
                    <a:pt x="246" y="157"/>
                    <a:pt x="246" y="157"/>
                    <a:pt x="238" y="200"/>
                  </a:cubicBezTo>
                  <a:cubicBezTo>
                    <a:pt x="160" y="188"/>
                    <a:pt x="81" y="176"/>
                    <a:pt x="0" y="16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6" name="Freeform 202"/>
            <p:cNvSpPr/>
            <p:nvPr/>
          </p:nvSpPr>
          <p:spPr bwMode="auto">
            <a:xfrm>
              <a:off x="-9797647" y="7912496"/>
              <a:ext cx="836613" cy="638175"/>
            </a:xfrm>
            <a:custGeom>
              <a:avLst/>
              <a:gdLst>
                <a:gd name="T0" fmla="*/ 100 w 265"/>
                <a:gd name="T1" fmla="*/ 147 h 202"/>
                <a:gd name="T2" fmla="*/ 254 w 265"/>
                <a:gd name="T3" fmla="*/ 119 h 202"/>
                <a:gd name="T4" fmla="*/ 265 w 265"/>
                <a:gd name="T5" fmla="*/ 163 h 202"/>
                <a:gd name="T6" fmla="*/ 30 w 265"/>
                <a:gd name="T7" fmla="*/ 202 h 202"/>
                <a:gd name="T8" fmla="*/ 18 w 265"/>
                <a:gd name="T9" fmla="*/ 154 h 202"/>
                <a:gd name="T10" fmla="*/ 31 w 265"/>
                <a:gd name="T11" fmla="*/ 136 h 202"/>
                <a:gd name="T12" fmla="*/ 143 w 265"/>
                <a:gd name="T13" fmla="*/ 68 h 202"/>
                <a:gd name="T14" fmla="*/ 151 w 265"/>
                <a:gd name="T15" fmla="*/ 58 h 202"/>
                <a:gd name="T16" fmla="*/ 8 w 265"/>
                <a:gd name="T17" fmla="*/ 83 h 202"/>
                <a:gd name="T18" fmla="*/ 0 w 265"/>
                <a:gd name="T19" fmla="*/ 39 h 202"/>
                <a:gd name="T20" fmla="*/ 237 w 265"/>
                <a:gd name="T21" fmla="*/ 0 h 202"/>
                <a:gd name="T22" fmla="*/ 242 w 265"/>
                <a:gd name="T23" fmla="*/ 42 h 202"/>
                <a:gd name="T24" fmla="*/ 232 w 265"/>
                <a:gd name="T25" fmla="*/ 60 h 202"/>
                <a:gd name="T26" fmla="*/ 109 w 265"/>
                <a:gd name="T27" fmla="*/ 134 h 202"/>
                <a:gd name="T28" fmla="*/ 99 w 265"/>
                <a:gd name="T29" fmla="*/ 143 h 202"/>
                <a:gd name="T30" fmla="*/ 100 w 265"/>
                <a:gd name="T31" fmla="*/ 147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65" h="202">
                  <a:moveTo>
                    <a:pt x="100" y="147"/>
                  </a:moveTo>
                  <a:cubicBezTo>
                    <a:pt x="151" y="138"/>
                    <a:pt x="202" y="129"/>
                    <a:pt x="254" y="119"/>
                  </a:cubicBezTo>
                  <a:cubicBezTo>
                    <a:pt x="258" y="133"/>
                    <a:pt x="261" y="146"/>
                    <a:pt x="265" y="163"/>
                  </a:cubicBezTo>
                  <a:cubicBezTo>
                    <a:pt x="187" y="176"/>
                    <a:pt x="109" y="189"/>
                    <a:pt x="30" y="202"/>
                  </a:cubicBezTo>
                  <a:cubicBezTo>
                    <a:pt x="25" y="185"/>
                    <a:pt x="19" y="170"/>
                    <a:pt x="18" y="154"/>
                  </a:cubicBezTo>
                  <a:cubicBezTo>
                    <a:pt x="17" y="149"/>
                    <a:pt x="25" y="140"/>
                    <a:pt x="31" y="136"/>
                  </a:cubicBezTo>
                  <a:cubicBezTo>
                    <a:pt x="68" y="113"/>
                    <a:pt x="106" y="90"/>
                    <a:pt x="143" y="68"/>
                  </a:cubicBezTo>
                  <a:cubicBezTo>
                    <a:pt x="147" y="66"/>
                    <a:pt x="150" y="64"/>
                    <a:pt x="151" y="58"/>
                  </a:cubicBezTo>
                  <a:cubicBezTo>
                    <a:pt x="104" y="66"/>
                    <a:pt x="56" y="74"/>
                    <a:pt x="8" y="83"/>
                  </a:cubicBezTo>
                  <a:cubicBezTo>
                    <a:pt x="5" y="68"/>
                    <a:pt x="3" y="55"/>
                    <a:pt x="0" y="39"/>
                  </a:cubicBezTo>
                  <a:cubicBezTo>
                    <a:pt x="78" y="26"/>
                    <a:pt x="157" y="13"/>
                    <a:pt x="237" y="0"/>
                  </a:cubicBezTo>
                  <a:cubicBezTo>
                    <a:pt x="239" y="14"/>
                    <a:pt x="242" y="28"/>
                    <a:pt x="242" y="42"/>
                  </a:cubicBezTo>
                  <a:cubicBezTo>
                    <a:pt x="242" y="48"/>
                    <a:pt x="237" y="57"/>
                    <a:pt x="232" y="60"/>
                  </a:cubicBezTo>
                  <a:cubicBezTo>
                    <a:pt x="191" y="85"/>
                    <a:pt x="150" y="110"/>
                    <a:pt x="109" y="134"/>
                  </a:cubicBezTo>
                  <a:cubicBezTo>
                    <a:pt x="105" y="137"/>
                    <a:pt x="102" y="140"/>
                    <a:pt x="99" y="143"/>
                  </a:cubicBezTo>
                  <a:cubicBezTo>
                    <a:pt x="99" y="144"/>
                    <a:pt x="100" y="145"/>
                    <a:pt x="100" y="1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7" name="Freeform 203"/>
            <p:cNvSpPr>
              <a:spLocks noEditPoints="1"/>
            </p:cNvSpPr>
            <p:nvPr/>
          </p:nvSpPr>
          <p:spPr bwMode="auto">
            <a:xfrm>
              <a:off x="-8049810" y="3580209"/>
              <a:ext cx="836613" cy="862013"/>
            </a:xfrm>
            <a:custGeom>
              <a:avLst/>
              <a:gdLst>
                <a:gd name="T0" fmla="*/ 170 w 265"/>
                <a:gd name="T1" fmla="*/ 109 h 273"/>
                <a:gd name="T2" fmla="*/ 265 w 265"/>
                <a:gd name="T3" fmla="*/ 183 h 273"/>
                <a:gd name="T4" fmla="*/ 221 w 265"/>
                <a:gd name="T5" fmla="*/ 213 h 273"/>
                <a:gd name="T6" fmla="*/ 167 w 265"/>
                <a:gd name="T7" fmla="*/ 167 h 273"/>
                <a:gd name="T8" fmla="*/ 127 w 265"/>
                <a:gd name="T9" fmla="*/ 174 h 273"/>
                <a:gd name="T10" fmla="*/ 178 w 265"/>
                <a:gd name="T11" fmla="*/ 244 h 273"/>
                <a:gd name="T12" fmla="*/ 139 w 265"/>
                <a:gd name="T13" fmla="*/ 273 h 273"/>
                <a:gd name="T14" fmla="*/ 84 w 265"/>
                <a:gd name="T15" fmla="*/ 199 h 273"/>
                <a:gd name="T16" fmla="*/ 8 w 265"/>
                <a:gd name="T17" fmla="*/ 95 h 273"/>
                <a:gd name="T18" fmla="*/ 11 w 265"/>
                <a:gd name="T19" fmla="*/ 70 h 273"/>
                <a:gd name="T20" fmla="*/ 70 w 265"/>
                <a:gd name="T21" fmla="*/ 26 h 273"/>
                <a:gd name="T22" fmla="*/ 169 w 265"/>
                <a:gd name="T23" fmla="*/ 82 h 273"/>
                <a:gd name="T24" fmla="*/ 167 w 265"/>
                <a:gd name="T25" fmla="*/ 114 h 273"/>
                <a:gd name="T26" fmla="*/ 170 w 265"/>
                <a:gd name="T27" fmla="*/ 109 h 273"/>
                <a:gd name="T28" fmla="*/ 93 w 265"/>
                <a:gd name="T29" fmla="*/ 64 h 273"/>
                <a:gd name="T30" fmla="*/ 67 w 265"/>
                <a:gd name="T31" fmla="*/ 86 h 273"/>
                <a:gd name="T32" fmla="*/ 101 w 265"/>
                <a:gd name="T33" fmla="*/ 132 h 273"/>
                <a:gd name="T34" fmla="*/ 127 w 265"/>
                <a:gd name="T35" fmla="*/ 101 h 273"/>
                <a:gd name="T36" fmla="*/ 93 w 265"/>
                <a:gd name="T37" fmla="*/ 64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65" h="273">
                  <a:moveTo>
                    <a:pt x="170" y="109"/>
                  </a:moveTo>
                  <a:cubicBezTo>
                    <a:pt x="201" y="133"/>
                    <a:pt x="232" y="157"/>
                    <a:pt x="265" y="183"/>
                  </a:cubicBezTo>
                  <a:cubicBezTo>
                    <a:pt x="248" y="195"/>
                    <a:pt x="235" y="203"/>
                    <a:pt x="221" y="213"/>
                  </a:cubicBezTo>
                  <a:cubicBezTo>
                    <a:pt x="203" y="198"/>
                    <a:pt x="185" y="182"/>
                    <a:pt x="167" y="167"/>
                  </a:cubicBezTo>
                  <a:cubicBezTo>
                    <a:pt x="152" y="155"/>
                    <a:pt x="139" y="157"/>
                    <a:pt x="127" y="174"/>
                  </a:cubicBezTo>
                  <a:cubicBezTo>
                    <a:pt x="144" y="197"/>
                    <a:pt x="161" y="220"/>
                    <a:pt x="178" y="244"/>
                  </a:cubicBezTo>
                  <a:cubicBezTo>
                    <a:pt x="165" y="254"/>
                    <a:pt x="153" y="263"/>
                    <a:pt x="139" y="273"/>
                  </a:cubicBezTo>
                  <a:cubicBezTo>
                    <a:pt x="120" y="248"/>
                    <a:pt x="102" y="224"/>
                    <a:pt x="84" y="199"/>
                  </a:cubicBezTo>
                  <a:cubicBezTo>
                    <a:pt x="59" y="164"/>
                    <a:pt x="34" y="129"/>
                    <a:pt x="8" y="95"/>
                  </a:cubicBezTo>
                  <a:cubicBezTo>
                    <a:pt x="0" y="84"/>
                    <a:pt x="1" y="78"/>
                    <a:pt x="11" y="70"/>
                  </a:cubicBezTo>
                  <a:cubicBezTo>
                    <a:pt x="31" y="56"/>
                    <a:pt x="50" y="40"/>
                    <a:pt x="70" y="26"/>
                  </a:cubicBezTo>
                  <a:cubicBezTo>
                    <a:pt x="107" y="0"/>
                    <a:pt x="166" y="34"/>
                    <a:pt x="169" y="82"/>
                  </a:cubicBezTo>
                  <a:cubicBezTo>
                    <a:pt x="169" y="93"/>
                    <a:pt x="167" y="103"/>
                    <a:pt x="167" y="114"/>
                  </a:cubicBezTo>
                  <a:cubicBezTo>
                    <a:pt x="168" y="112"/>
                    <a:pt x="169" y="111"/>
                    <a:pt x="170" y="109"/>
                  </a:cubicBezTo>
                  <a:close/>
                  <a:moveTo>
                    <a:pt x="93" y="64"/>
                  </a:moveTo>
                  <a:cubicBezTo>
                    <a:pt x="84" y="72"/>
                    <a:pt x="66" y="84"/>
                    <a:pt x="67" y="86"/>
                  </a:cubicBezTo>
                  <a:cubicBezTo>
                    <a:pt x="77" y="102"/>
                    <a:pt x="89" y="117"/>
                    <a:pt x="101" y="132"/>
                  </a:cubicBezTo>
                  <a:cubicBezTo>
                    <a:pt x="110" y="122"/>
                    <a:pt x="122" y="113"/>
                    <a:pt x="127" y="101"/>
                  </a:cubicBezTo>
                  <a:cubicBezTo>
                    <a:pt x="131" y="88"/>
                    <a:pt x="110" y="68"/>
                    <a:pt x="93" y="6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8" name="Freeform 204"/>
            <p:cNvSpPr>
              <a:spLocks noEditPoints="1"/>
            </p:cNvSpPr>
            <p:nvPr/>
          </p:nvSpPr>
          <p:spPr bwMode="auto">
            <a:xfrm>
              <a:off x="-1114022" y="7375921"/>
              <a:ext cx="769938" cy="482600"/>
            </a:xfrm>
            <a:custGeom>
              <a:avLst/>
              <a:gdLst>
                <a:gd name="T0" fmla="*/ 112 w 244"/>
                <a:gd name="T1" fmla="*/ 114 h 153"/>
                <a:gd name="T2" fmla="*/ 0 w 244"/>
                <a:gd name="T3" fmla="*/ 152 h 153"/>
                <a:gd name="T4" fmla="*/ 0 w 244"/>
                <a:gd name="T5" fmla="*/ 129 h 153"/>
                <a:gd name="T6" fmla="*/ 32 w 244"/>
                <a:gd name="T7" fmla="*/ 93 h 153"/>
                <a:gd name="T8" fmla="*/ 78 w 244"/>
                <a:gd name="T9" fmla="*/ 81 h 153"/>
                <a:gd name="T10" fmla="*/ 92 w 244"/>
                <a:gd name="T11" fmla="*/ 56 h 153"/>
                <a:gd name="T12" fmla="*/ 70 w 244"/>
                <a:gd name="T13" fmla="*/ 48 h 153"/>
                <a:gd name="T14" fmla="*/ 5 w 244"/>
                <a:gd name="T15" fmla="*/ 48 h 153"/>
                <a:gd name="T16" fmla="*/ 5 w 244"/>
                <a:gd name="T17" fmla="*/ 0 h 153"/>
                <a:gd name="T18" fmla="*/ 104 w 244"/>
                <a:gd name="T19" fmla="*/ 0 h 153"/>
                <a:gd name="T20" fmla="*/ 224 w 244"/>
                <a:gd name="T21" fmla="*/ 1 h 153"/>
                <a:gd name="T22" fmla="*/ 243 w 244"/>
                <a:gd name="T23" fmla="*/ 20 h 153"/>
                <a:gd name="T24" fmla="*/ 243 w 244"/>
                <a:gd name="T25" fmla="*/ 80 h 153"/>
                <a:gd name="T26" fmla="*/ 205 w 244"/>
                <a:gd name="T27" fmla="*/ 141 h 153"/>
                <a:gd name="T28" fmla="*/ 123 w 244"/>
                <a:gd name="T29" fmla="*/ 127 h 153"/>
                <a:gd name="T30" fmla="*/ 112 w 244"/>
                <a:gd name="T31" fmla="*/ 114 h 153"/>
                <a:gd name="T32" fmla="*/ 167 w 244"/>
                <a:gd name="T33" fmla="*/ 48 h 153"/>
                <a:gd name="T34" fmla="*/ 167 w 244"/>
                <a:gd name="T35" fmla="*/ 46 h 153"/>
                <a:gd name="T36" fmla="*/ 139 w 244"/>
                <a:gd name="T37" fmla="*/ 54 h 153"/>
                <a:gd name="T38" fmla="*/ 141 w 244"/>
                <a:gd name="T39" fmla="*/ 84 h 153"/>
                <a:gd name="T40" fmla="*/ 181 w 244"/>
                <a:gd name="T41" fmla="*/ 96 h 153"/>
                <a:gd name="T42" fmla="*/ 200 w 244"/>
                <a:gd name="T43" fmla="*/ 62 h 153"/>
                <a:gd name="T44" fmla="*/ 175 w 244"/>
                <a:gd name="T45" fmla="*/ 49 h 153"/>
                <a:gd name="T46" fmla="*/ 167 w 244"/>
                <a:gd name="T47" fmla="*/ 48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244" h="153">
                  <a:moveTo>
                    <a:pt x="112" y="114"/>
                  </a:moveTo>
                  <a:cubicBezTo>
                    <a:pt x="80" y="144"/>
                    <a:pt x="38" y="138"/>
                    <a:pt x="0" y="152"/>
                  </a:cubicBezTo>
                  <a:cubicBezTo>
                    <a:pt x="0" y="143"/>
                    <a:pt x="0" y="136"/>
                    <a:pt x="0" y="129"/>
                  </a:cubicBezTo>
                  <a:cubicBezTo>
                    <a:pt x="0" y="100"/>
                    <a:pt x="3" y="97"/>
                    <a:pt x="32" y="93"/>
                  </a:cubicBezTo>
                  <a:cubicBezTo>
                    <a:pt x="47" y="90"/>
                    <a:pt x="64" y="88"/>
                    <a:pt x="78" y="81"/>
                  </a:cubicBezTo>
                  <a:cubicBezTo>
                    <a:pt x="85" y="77"/>
                    <a:pt x="87" y="64"/>
                    <a:pt x="92" y="56"/>
                  </a:cubicBezTo>
                  <a:cubicBezTo>
                    <a:pt x="84" y="53"/>
                    <a:pt x="77" y="49"/>
                    <a:pt x="70" y="48"/>
                  </a:cubicBezTo>
                  <a:cubicBezTo>
                    <a:pt x="49" y="47"/>
                    <a:pt x="27" y="48"/>
                    <a:pt x="5" y="48"/>
                  </a:cubicBezTo>
                  <a:cubicBezTo>
                    <a:pt x="5" y="31"/>
                    <a:pt x="5" y="16"/>
                    <a:pt x="5" y="0"/>
                  </a:cubicBezTo>
                  <a:cubicBezTo>
                    <a:pt x="38" y="0"/>
                    <a:pt x="71" y="0"/>
                    <a:pt x="104" y="0"/>
                  </a:cubicBezTo>
                  <a:cubicBezTo>
                    <a:pt x="144" y="0"/>
                    <a:pt x="184" y="1"/>
                    <a:pt x="224" y="1"/>
                  </a:cubicBezTo>
                  <a:cubicBezTo>
                    <a:pt x="239" y="0"/>
                    <a:pt x="244" y="5"/>
                    <a:pt x="243" y="20"/>
                  </a:cubicBezTo>
                  <a:cubicBezTo>
                    <a:pt x="242" y="40"/>
                    <a:pt x="243" y="60"/>
                    <a:pt x="243" y="80"/>
                  </a:cubicBezTo>
                  <a:cubicBezTo>
                    <a:pt x="243" y="111"/>
                    <a:pt x="231" y="131"/>
                    <a:pt x="205" y="141"/>
                  </a:cubicBezTo>
                  <a:cubicBezTo>
                    <a:pt x="177" y="153"/>
                    <a:pt x="142" y="146"/>
                    <a:pt x="123" y="127"/>
                  </a:cubicBezTo>
                  <a:cubicBezTo>
                    <a:pt x="120" y="123"/>
                    <a:pt x="117" y="119"/>
                    <a:pt x="112" y="114"/>
                  </a:cubicBezTo>
                  <a:close/>
                  <a:moveTo>
                    <a:pt x="167" y="48"/>
                  </a:moveTo>
                  <a:cubicBezTo>
                    <a:pt x="167" y="48"/>
                    <a:pt x="167" y="47"/>
                    <a:pt x="167" y="46"/>
                  </a:cubicBezTo>
                  <a:cubicBezTo>
                    <a:pt x="157" y="48"/>
                    <a:pt x="143" y="48"/>
                    <a:pt x="139" y="54"/>
                  </a:cubicBezTo>
                  <a:cubicBezTo>
                    <a:pt x="135" y="61"/>
                    <a:pt x="138" y="75"/>
                    <a:pt x="141" y="84"/>
                  </a:cubicBezTo>
                  <a:cubicBezTo>
                    <a:pt x="146" y="96"/>
                    <a:pt x="167" y="101"/>
                    <a:pt x="181" y="96"/>
                  </a:cubicBezTo>
                  <a:cubicBezTo>
                    <a:pt x="197" y="89"/>
                    <a:pt x="201" y="76"/>
                    <a:pt x="200" y="62"/>
                  </a:cubicBezTo>
                  <a:cubicBezTo>
                    <a:pt x="198" y="46"/>
                    <a:pt x="185" y="49"/>
                    <a:pt x="175" y="49"/>
                  </a:cubicBezTo>
                  <a:cubicBezTo>
                    <a:pt x="173" y="49"/>
                    <a:pt x="170" y="49"/>
                    <a:pt x="167" y="4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79" name="Freeform 205"/>
            <p:cNvSpPr/>
            <p:nvPr/>
          </p:nvSpPr>
          <p:spPr bwMode="auto">
            <a:xfrm>
              <a:off x="-2372910" y="4069159"/>
              <a:ext cx="788988" cy="781050"/>
            </a:xfrm>
            <a:custGeom>
              <a:avLst/>
              <a:gdLst>
                <a:gd name="T0" fmla="*/ 207 w 250"/>
                <a:gd name="T1" fmla="*/ 115 h 247"/>
                <a:gd name="T2" fmla="*/ 181 w 250"/>
                <a:gd name="T3" fmla="*/ 82 h 247"/>
                <a:gd name="T4" fmla="*/ 98 w 250"/>
                <a:gd name="T5" fmla="*/ 76 h 247"/>
                <a:gd name="T6" fmla="*/ 59 w 250"/>
                <a:gd name="T7" fmla="*/ 146 h 247"/>
                <a:gd name="T8" fmla="*/ 76 w 250"/>
                <a:gd name="T9" fmla="*/ 182 h 247"/>
                <a:gd name="T10" fmla="*/ 97 w 250"/>
                <a:gd name="T11" fmla="*/ 182 h 247"/>
                <a:gd name="T12" fmla="*/ 104 w 250"/>
                <a:gd name="T13" fmla="*/ 141 h 247"/>
                <a:gd name="T14" fmla="*/ 133 w 250"/>
                <a:gd name="T15" fmla="*/ 107 h 247"/>
                <a:gd name="T16" fmla="*/ 178 w 250"/>
                <a:gd name="T17" fmla="*/ 151 h 247"/>
                <a:gd name="T18" fmla="*/ 178 w 250"/>
                <a:gd name="T19" fmla="*/ 168 h 247"/>
                <a:gd name="T20" fmla="*/ 106 w 250"/>
                <a:gd name="T21" fmla="*/ 240 h 247"/>
                <a:gd name="T22" fmla="*/ 91 w 250"/>
                <a:gd name="T23" fmla="*/ 246 h 247"/>
                <a:gd name="T24" fmla="*/ 5 w 250"/>
                <a:gd name="T25" fmla="*/ 134 h 247"/>
                <a:gd name="T26" fmla="*/ 97 w 250"/>
                <a:gd name="T27" fmla="*/ 18 h 247"/>
                <a:gd name="T28" fmla="*/ 214 w 250"/>
                <a:gd name="T29" fmla="*/ 45 h 247"/>
                <a:gd name="T30" fmla="*/ 223 w 250"/>
                <a:gd name="T31" fmla="*/ 55 h 247"/>
                <a:gd name="T32" fmla="*/ 207 w 250"/>
                <a:gd name="T33" fmla="*/ 115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50" h="247">
                  <a:moveTo>
                    <a:pt x="207" y="115"/>
                  </a:moveTo>
                  <a:cubicBezTo>
                    <a:pt x="198" y="103"/>
                    <a:pt x="190" y="92"/>
                    <a:pt x="181" y="82"/>
                  </a:cubicBezTo>
                  <a:cubicBezTo>
                    <a:pt x="158" y="57"/>
                    <a:pt x="125" y="54"/>
                    <a:pt x="98" y="76"/>
                  </a:cubicBezTo>
                  <a:cubicBezTo>
                    <a:pt x="77" y="94"/>
                    <a:pt x="54" y="114"/>
                    <a:pt x="59" y="146"/>
                  </a:cubicBezTo>
                  <a:cubicBezTo>
                    <a:pt x="61" y="159"/>
                    <a:pt x="69" y="171"/>
                    <a:pt x="76" y="182"/>
                  </a:cubicBezTo>
                  <a:cubicBezTo>
                    <a:pt x="82" y="191"/>
                    <a:pt x="90" y="191"/>
                    <a:pt x="97" y="182"/>
                  </a:cubicBezTo>
                  <a:cubicBezTo>
                    <a:pt x="118" y="158"/>
                    <a:pt x="122" y="168"/>
                    <a:pt x="104" y="141"/>
                  </a:cubicBezTo>
                  <a:cubicBezTo>
                    <a:pt x="113" y="130"/>
                    <a:pt x="123" y="119"/>
                    <a:pt x="133" y="107"/>
                  </a:cubicBezTo>
                  <a:cubicBezTo>
                    <a:pt x="149" y="122"/>
                    <a:pt x="164" y="136"/>
                    <a:pt x="178" y="151"/>
                  </a:cubicBezTo>
                  <a:cubicBezTo>
                    <a:pt x="181" y="154"/>
                    <a:pt x="181" y="165"/>
                    <a:pt x="178" y="168"/>
                  </a:cubicBezTo>
                  <a:cubicBezTo>
                    <a:pt x="155" y="193"/>
                    <a:pt x="131" y="217"/>
                    <a:pt x="106" y="240"/>
                  </a:cubicBezTo>
                  <a:cubicBezTo>
                    <a:pt x="102" y="244"/>
                    <a:pt x="95" y="247"/>
                    <a:pt x="91" y="246"/>
                  </a:cubicBezTo>
                  <a:cubicBezTo>
                    <a:pt x="54" y="232"/>
                    <a:pt x="0" y="186"/>
                    <a:pt x="5" y="134"/>
                  </a:cubicBezTo>
                  <a:cubicBezTo>
                    <a:pt x="11" y="76"/>
                    <a:pt x="47" y="39"/>
                    <a:pt x="97" y="18"/>
                  </a:cubicBezTo>
                  <a:cubicBezTo>
                    <a:pt x="140" y="0"/>
                    <a:pt x="180" y="13"/>
                    <a:pt x="214" y="45"/>
                  </a:cubicBezTo>
                  <a:cubicBezTo>
                    <a:pt x="217" y="48"/>
                    <a:pt x="220" y="52"/>
                    <a:pt x="223" y="55"/>
                  </a:cubicBezTo>
                  <a:cubicBezTo>
                    <a:pt x="250" y="93"/>
                    <a:pt x="250" y="93"/>
                    <a:pt x="207" y="11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0" name="Freeform 206"/>
            <p:cNvSpPr/>
            <p:nvPr/>
          </p:nvSpPr>
          <p:spPr bwMode="auto">
            <a:xfrm>
              <a:off x="-1868085" y="4694634"/>
              <a:ext cx="868363" cy="790575"/>
            </a:xfrm>
            <a:custGeom>
              <a:avLst/>
              <a:gdLst>
                <a:gd name="T0" fmla="*/ 210 w 275"/>
                <a:gd name="T1" fmla="*/ 36 h 250"/>
                <a:gd name="T2" fmla="*/ 107 w 275"/>
                <a:gd name="T3" fmla="*/ 105 h 250"/>
                <a:gd name="T4" fmla="*/ 71 w 275"/>
                <a:gd name="T5" fmla="*/ 133 h 250"/>
                <a:gd name="T6" fmla="*/ 66 w 275"/>
                <a:gd name="T7" fmla="*/ 172 h 250"/>
                <a:gd name="T8" fmla="*/ 101 w 275"/>
                <a:gd name="T9" fmla="*/ 181 h 250"/>
                <a:gd name="T10" fmla="*/ 143 w 275"/>
                <a:gd name="T11" fmla="*/ 159 h 250"/>
                <a:gd name="T12" fmla="*/ 247 w 275"/>
                <a:gd name="T13" fmla="*/ 90 h 250"/>
                <a:gd name="T14" fmla="*/ 275 w 275"/>
                <a:gd name="T15" fmla="*/ 135 h 250"/>
                <a:gd name="T16" fmla="*/ 117 w 275"/>
                <a:gd name="T17" fmla="*/ 226 h 250"/>
                <a:gd name="T18" fmla="*/ 16 w 275"/>
                <a:gd name="T19" fmla="*/ 136 h 250"/>
                <a:gd name="T20" fmla="*/ 47 w 275"/>
                <a:gd name="T21" fmla="*/ 89 h 250"/>
                <a:gd name="T22" fmla="*/ 173 w 275"/>
                <a:gd name="T23" fmla="*/ 2 h 250"/>
                <a:gd name="T24" fmla="*/ 187 w 275"/>
                <a:gd name="T25" fmla="*/ 4 h 250"/>
                <a:gd name="T26" fmla="*/ 210 w 275"/>
                <a:gd name="T27" fmla="*/ 3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5" h="250">
                  <a:moveTo>
                    <a:pt x="210" y="36"/>
                  </a:moveTo>
                  <a:cubicBezTo>
                    <a:pt x="175" y="59"/>
                    <a:pt x="141" y="82"/>
                    <a:pt x="107" y="105"/>
                  </a:cubicBezTo>
                  <a:cubicBezTo>
                    <a:pt x="94" y="114"/>
                    <a:pt x="82" y="123"/>
                    <a:pt x="71" y="133"/>
                  </a:cubicBezTo>
                  <a:cubicBezTo>
                    <a:pt x="59" y="144"/>
                    <a:pt x="55" y="161"/>
                    <a:pt x="66" y="172"/>
                  </a:cubicBezTo>
                  <a:cubicBezTo>
                    <a:pt x="73" y="180"/>
                    <a:pt x="90" y="183"/>
                    <a:pt x="101" y="181"/>
                  </a:cubicBezTo>
                  <a:cubicBezTo>
                    <a:pt x="116" y="178"/>
                    <a:pt x="130" y="168"/>
                    <a:pt x="143" y="159"/>
                  </a:cubicBezTo>
                  <a:cubicBezTo>
                    <a:pt x="177" y="137"/>
                    <a:pt x="211" y="114"/>
                    <a:pt x="247" y="90"/>
                  </a:cubicBezTo>
                  <a:cubicBezTo>
                    <a:pt x="255" y="104"/>
                    <a:pt x="264" y="117"/>
                    <a:pt x="275" y="135"/>
                  </a:cubicBezTo>
                  <a:cubicBezTo>
                    <a:pt x="222" y="166"/>
                    <a:pt x="172" y="202"/>
                    <a:pt x="117" y="226"/>
                  </a:cubicBezTo>
                  <a:cubicBezTo>
                    <a:pt x="58" y="250"/>
                    <a:pt x="0" y="196"/>
                    <a:pt x="16" y="136"/>
                  </a:cubicBezTo>
                  <a:cubicBezTo>
                    <a:pt x="20" y="119"/>
                    <a:pt x="33" y="100"/>
                    <a:pt x="47" y="89"/>
                  </a:cubicBezTo>
                  <a:cubicBezTo>
                    <a:pt x="87" y="58"/>
                    <a:pt x="130" y="30"/>
                    <a:pt x="173" y="2"/>
                  </a:cubicBezTo>
                  <a:cubicBezTo>
                    <a:pt x="176" y="0"/>
                    <a:pt x="184" y="1"/>
                    <a:pt x="187" y="4"/>
                  </a:cubicBezTo>
                  <a:cubicBezTo>
                    <a:pt x="195" y="13"/>
                    <a:pt x="202" y="24"/>
                    <a:pt x="210" y="3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1" name="Freeform 207"/>
            <p:cNvSpPr/>
            <p:nvPr/>
          </p:nvSpPr>
          <p:spPr bwMode="auto">
            <a:xfrm>
              <a:off x="-9643660" y="5721746"/>
              <a:ext cx="862013" cy="684213"/>
            </a:xfrm>
            <a:custGeom>
              <a:avLst/>
              <a:gdLst>
                <a:gd name="T0" fmla="*/ 37 w 273"/>
                <a:gd name="T1" fmla="*/ 47 h 217"/>
                <a:gd name="T2" fmla="*/ 57 w 273"/>
                <a:gd name="T3" fmla="*/ 0 h 217"/>
                <a:gd name="T4" fmla="*/ 215 w 273"/>
                <a:gd name="T5" fmla="*/ 63 h 217"/>
                <a:gd name="T6" fmla="*/ 236 w 273"/>
                <a:gd name="T7" fmla="*/ 191 h 217"/>
                <a:gd name="T8" fmla="*/ 162 w 273"/>
                <a:gd name="T9" fmla="*/ 210 h 217"/>
                <a:gd name="T10" fmla="*/ 22 w 273"/>
                <a:gd name="T11" fmla="*/ 165 h 217"/>
                <a:gd name="T12" fmla="*/ 8 w 273"/>
                <a:gd name="T13" fmla="*/ 136 h 217"/>
                <a:gd name="T14" fmla="*/ 16 w 273"/>
                <a:gd name="T15" fmla="*/ 110 h 217"/>
                <a:gd name="T16" fmla="*/ 151 w 273"/>
                <a:gd name="T17" fmla="*/ 157 h 217"/>
                <a:gd name="T18" fmla="*/ 176 w 273"/>
                <a:gd name="T19" fmla="*/ 164 h 217"/>
                <a:gd name="T20" fmla="*/ 214 w 273"/>
                <a:gd name="T21" fmla="*/ 144 h 217"/>
                <a:gd name="T22" fmla="*/ 199 w 273"/>
                <a:gd name="T23" fmla="*/ 109 h 217"/>
                <a:gd name="T24" fmla="*/ 131 w 273"/>
                <a:gd name="T25" fmla="*/ 81 h 217"/>
                <a:gd name="T26" fmla="*/ 37 w 273"/>
                <a:gd name="T27" fmla="*/ 47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73" h="217">
                  <a:moveTo>
                    <a:pt x="37" y="47"/>
                  </a:moveTo>
                  <a:cubicBezTo>
                    <a:pt x="44" y="30"/>
                    <a:pt x="50" y="16"/>
                    <a:pt x="57" y="0"/>
                  </a:cubicBezTo>
                  <a:cubicBezTo>
                    <a:pt x="110" y="21"/>
                    <a:pt x="164" y="38"/>
                    <a:pt x="215" y="63"/>
                  </a:cubicBezTo>
                  <a:cubicBezTo>
                    <a:pt x="273" y="90"/>
                    <a:pt x="272" y="151"/>
                    <a:pt x="236" y="191"/>
                  </a:cubicBezTo>
                  <a:cubicBezTo>
                    <a:pt x="216" y="213"/>
                    <a:pt x="189" y="217"/>
                    <a:pt x="162" y="210"/>
                  </a:cubicBezTo>
                  <a:cubicBezTo>
                    <a:pt x="115" y="197"/>
                    <a:pt x="69" y="180"/>
                    <a:pt x="22" y="165"/>
                  </a:cubicBezTo>
                  <a:cubicBezTo>
                    <a:pt x="6" y="160"/>
                    <a:pt x="0" y="153"/>
                    <a:pt x="8" y="136"/>
                  </a:cubicBezTo>
                  <a:cubicBezTo>
                    <a:pt x="11" y="128"/>
                    <a:pt x="13" y="119"/>
                    <a:pt x="16" y="110"/>
                  </a:cubicBezTo>
                  <a:cubicBezTo>
                    <a:pt x="62" y="126"/>
                    <a:pt x="107" y="142"/>
                    <a:pt x="151" y="157"/>
                  </a:cubicBezTo>
                  <a:cubicBezTo>
                    <a:pt x="159" y="160"/>
                    <a:pt x="168" y="163"/>
                    <a:pt x="176" y="164"/>
                  </a:cubicBezTo>
                  <a:cubicBezTo>
                    <a:pt x="193" y="166"/>
                    <a:pt x="206" y="161"/>
                    <a:pt x="214" y="144"/>
                  </a:cubicBezTo>
                  <a:cubicBezTo>
                    <a:pt x="221" y="127"/>
                    <a:pt x="211" y="116"/>
                    <a:pt x="199" y="109"/>
                  </a:cubicBezTo>
                  <a:cubicBezTo>
                    <a:pt x="177" y="98"/>
                    <a:pt x="154" y="89"/>
                    <a:pt x="131" y="81"/>
                  </a:cubicBezTo>
                  <a:cubicBezTo>
                    <a:pt x="101" y="69"/>
                    <a:pt x="70" y="59"/>
                    <a:pt x="37" y="4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2" name="Freeform 208"/>
            <p:cNvSpPr>
              <a:spLocks noEditPoints="1"/>
            </p:cNvSpPr>
            <p:nvPr/>
          </p:nvSpPr>
          <p:spPr bwMode="auto">
            <a:xfrm>
              <a:off x="-9618260" y="8496696"/>
              <a:ext cx="852488" cy="615950"/>
            </a:xfrm>
            <a:custGeom>
              <a:avLst/>
              <a:gdLst>
                <a:gd name="T0" fmla="*/ 211 w 270"/>
                <a:gd name="T1" fmla="*/ 0 h 195"/>
                <a:gd name="T2" fmla="*/ 224 w 270"/>
                <a:gd name="T3" fmla="*/ 38 h 195"/>
                <a:gd name="T4" fmla="*/ 216 w 270"/>
                <a:gd name="T5" fmla="*/ 57 h 195"/>
                <a:gd name="T6" fmla="*/ 211 w 270"/>
                <a:gd name="T7" fmla="*/ 61 h 195"/>
                <a:gd name="T8" fmla="*/ 193 w 270"/>
                <a:gd name="T9" fmla="*/ 119 h 195"/>
                <a:gd name="T10" fmla="*/ 209 w 270"/>
                <a:gd name="T11" fmla="*/ 129 h 195"/>
                <a:gd name="T12" fmla="*/ 217 w 270"/>
                <a:gd name="T13" fmla="*/ 127 h 195"/>
                <a:gd name="T14" fmla="*/ 262 w 270"/>
                <a:gd name="T15" fmla="*/ 152 h 195"/>
                <a:gd name="T16" fmla="*/ 270 w 270"/>
                <a:gd name="T17" fmla="*/ 171 h 195"/>
                <a:gd name="T18" fmla="*/ 140 w 270"/>
                <a:gd name="T19" fmla="*/ 184 h 195"/>
                <a:gd name="T20" fmla="*/ 39 w 270"/>
                <a:gd name="T21" fmla="*/ 193 h 195"/>
                <a:gd name="T22" fmla="*/ 16 w 270"/>
                <a:gd name="T23" fmla="*/ 179 h 195"/>
                <a:gd name="T24" fmla="*/ 41 w 270"/>
                <a:gd name="T25" fmla="*/ 105 h 195"/>
                <a:gd name="T26" fmla="*/ 211 w 270"/>
                <a:gd name="T27" fmla="*/ 0 h 195"/>
                <a:gd name="T28" fmla="*/ 136 w 270"/>
                <a:gd name="T29" fmla="*/ 102 h 195"/>
                <a:gd name="T30" fmla="*/ 62 w 270"/>
                <a:gd name="T31" fmla="*/ 144 h 195"/>
                <a:gd name="T32" fmla="*/ 64 w 270"/>
                <a:gd name="T33" fmla="*/ 149 h 195"/>
                <a:gd name="T34" fmla="*/ 123 w 270"/>
                <a:gd name="T35" fmla="*/ 142 h 195"/>
                <a:gd name="T36" fmla="*/ 142 w 270"/>
                <a:gd name="T37" fmla="*/ 111 h 195"/>
                <a:gd name="T38" fmla="*/ 136 w 270"/>
                <a:gd name="T39" fmla="*/ 102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70" h="195">
                  <a:moveTo>
                    <a:pt x="211" y="0"/>
                  </a:moveTo>
                  <a:cubicBezTo>
                    <a:pt x="216" y="14"/>
                    <a:pt x="222" y="26"/>
                    <a:pt x="224" y="38"/>
                  </a:cubicBezTo>
                  <a:cubicBezTo>
                    <a:pt x="225" y="44"/>
                    <a:pt x="219" y="51"/>
                    <a:pt x="216" y="57"/>
                  </a:cubicBezTo>
                  <a:cubicBezTo>
                    <a:pt x="215" y="59"/>
                    <a:pt x="213" y="59"/>
                    <a:pt x="211" y="61"/>
                  </a:cubicBezTo>
                  <a:cubicBezTo>
                    <a:pt x="177" y="82"/>
                    <a:pt x="177" y="82"/>
                    <a:pt x="193" y="119"/>
                  </a:cubicBezTo>
                  <a:cubicBezTo>
                    <a:pt x="195" y="124"/>
                    <a:pt x="203" y="126"/>
                    <a:pt x="209" y="129"/>
                  </a:cubicBezTo>
                  <a:cubicBezTo>
                    <a:pt x="211" y="130"/>
                    <a:pt x="214" y="128"/>
                    <a:pt x="217" y="127"/>
                  </a:cubicBezTo>
                  <a:cubicBezTo>
                    <a:pt x="249" y="122"/>
                    <a:pt x="250" y="123"/>
                    <a:pt x="262" y="152"/>
                  </a:cubicBezTo>
                  <a:cubicBezTo>
                    <a:pt x="264" y="158"/>
                    <a:pt x="267" y="164"/>
                    <a:pt x="270" y="171"/>
                  </a:cubicBezTo>
                  <a:cubicBezTo>
                    <a:pt x="225" y="175"/>
                    <a:pt x="183" y="180"/>
                    <a:pt x="140" y="184"/>
                  </a:cubicBezTo>
                  <a:cubicBezTo>
                    <a:pt x="106" y="187"/>
                    <a:pt x="73" y="190"/>
                    <a:pt x="39" y="193"/>
                  </a:cubicBezTo>
                  <a:cubicBezTo>
                    <a:pt x="27" y="195"/>
                    <a:pt x="20" y="192"/>
                    <a:pt x="16" y="179"/>
                  </a:cubicBezTo>
                  <a:cubicBezTo>
                    <a:pt x="1" y="132"/>
                    <a:pt x="0" y="131"/>
                    <a:pt x="41" y="105"/>
                  </a:cubicBezTo>
                  <a:cubicBezTo>
                    <a:pt x="98" y="70"/>
                    <a:pt x="154" y="35"/>
                    <a:pt x="211" y="0"/>
                  </a:cubicBezTo>
                  <a:close/>
                  <a:moveTo>
                    <a:pt x="136" y="102"/>
                  </a:moveTo>
                  <a:cubicBezTo>
                    <a:pt x="111" y="116"/>
                    <a:pt x="86" y="130"/>
                    <a:pt x="62" y="144"/>
                  </a:cubicBezTo>
                  <a:cubicBezTo>
                    <a:pt x="62" y="146"/>
                    <a:pt x="63" y="148"/>
                    <a:pt x="64" y="149"/>
                  </a:cubicBezTo>
                  <a:cubicBezTo>
                    <a:pt x="84" y="147"/>
                    <a:pt x="103" y="144"/>
                    <a:pt x="123" y="142"/>
                  </a:cubicBezTo>
                  <a:cubicBezTo>
                    <a:pt x="152" y="140"/>
                    <a:pt x="155" y="137"/>
                    <a:pt x="142" y="111"/>
                  </a:cubicBezTo>
                  <a:cubicBezTo>
                    <a:pt x="140" y="108"/>
                    <a:pt x="138" y="105"/>
                    <a:pt x="136" y="10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3" name="Freeform 209"/>
            <p:cNvSpPr>
              <a:spLocks noEditPoints="1"/>
            </p:cNvSpPr>
            <p:nvPr/>
          </p:nvSpPr>
          <p:spPr bwMode="auto">
            <a:xfrm>
              <a:off x="-3506385" y="3267471"/>
              <a:ext cx="693738" cy="852488"/>
            </a:xfrm>
            <a:custGeom>
              <a:avLst/>
              <a:gdLst>
                <a:gd name="T0" fmla="*/ 159 w 220"/>
                <a:gd name="T1" fmla="*/ 270 h 270"/>
                <a:gd name="T2" fmla="*/ 151 w 220"/>
                <a:gd name="T3" fmla="*/ 266 h 270"/>
                <a:gd name="T4" fmla="*/ 126 w 220"/>
                <a:gd name="T5" fmla="*/ 203 h 270"/>
                <a:gd name="T6" fmla="*/ 121 w 220"/>
                <a:gd name="T7" fmla="*/ 188 h 270"/>
                <a:gd name="T8" fmla="*/ 90 w 220"/>
                <a:gd name="T9" fmla="*/ 171 h 270"/>
                <a:gd name="T10" fmla="*/ 73 w 220"/>
                <a:gd name="T11" fmla="*/ 178 h 270"/>
                <a:gd name="T12" fmla="*/ 46 w 220"/>
                <a:gd name="T13" fmla="*/ 210 h 270"/>
                <a:gd name="T14" fmla="*/ 24 w 220"/>
                <a:gd name="T15" fmla="*/ 198 h 270"/>
                <a:gd name="T16" fmla="*/ 0 w 220"/>
                <a:gd name="T17" fmla="*/ 188 h 270"/>
                <a:gd name="T18" fmla="*/ 107 w 220"/>
                <a:gd name="T19" fmla="*/ 62 h 270"/>
                <a:gd name="T20" fmla="*/ 151 w 220"/>
                <a:gd name="T21" fmla="*/ 10 h 270"/>
                <a:gd name="T22" fmla="*/ 173 w 220"/>
                <a:gd name="T23" fmla="*/ 6 h 270"/>
                <a:gd name="T24" fmla="*/ 213 w 220"/>
                <a:gd name="T25" fmla="*/ 29 h 270"/>
                <a:gd name="T26" fmla="*/ 220 w 220"/>
                <a:gd name="T27" fmla="*/ 40 h 270"/>
                <a:gd name="T28" fmla="*/ 163 w 220"/>
                <a:gd name="T29" fmla="*/ 264 h 270"/>
                <a:gd name="T30" fmla="*/ 159 w 220"/>
                <a:gd name="T31" fmla="*/ 270 h 270"/>
                <a:gd name="T32" fmla="*/ 143 w 220"/>
                <a:gd name="T33" fmla="*/ 146 h 270"/>
                <a:gd name="T34" fmla="*/ 168 w 220"/>
                <a:gd name="T35" fmla="*/ 62 h 270"/>
                <a:gd name="T36" fmla="*/ 162 w 220"/>
                <a:gd name="T37" fmla="*/ 60 h 270"/>
                <a:gd name="T38" fmla="*/ 109 w 220"/>
                <a:gd name="T39" fmla="*/ 129 h 270"/>
                <a:gd name="T40" fmla="*/ 143 w 220"/>
                <a:gd name="T41" fmla="*/ 146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0" h="270">
                  <a:moveTo>
                    <a:pt x="159" y="270"/>
                  </a:moveTo>
                  <a:cubicBezTo>
                    <a:pt x="156" y="268"/>
                    <a:pt x="153" y="267"/>
                    <a:pt x="151" y="266"/>
                  </a:cubicBezTo>
                  <a:cubicBezTo>
                    <a:pt x="116" y="244"/>
                    <a:pt x="116" y="244"/>
                    <a:pt x="126" y="203"/>
                  </a:cubicBezTo>
                  <a:cubicBezTo>
                    <a:pt x="127" y="198"/>
                    <a:pt x="125" y="190"/>
                    <a:pt x="121" y="188"/>
                  </a:cubicBezTo>
                  <a:cubicBezTo>
                    <a:pt x="111" y="181"/>
                    <a:pt x="101" y="175"/>
                    <a:pt x="90" y="171"/>
                  </a:cubicBezTo>
                  <a:cubicBezTo>
                    <a:pt x="85" y="170"/>
                    <a:pt x="77" y="174"/>
                    <a:pt x="73" y="178"/>
                  </a:cubicBezTo>
                  <a:cubicBezTo>
                    <a:pt x="64" y="187"/>
                    <a:pt x="55" y="198"/>
                    <a:pt x="46" y="210"/>
                  </a:cubicBezTo>
                  <a:cubicBezTo>
                    <a:pt x="38" y="205"/>
                    <a:pt x="31" y="202"/>
                    <a:pt x="24" y="198"/>
                  </a:cubicBezTo>
                  <a:cubicBezTo>
                    <a:pt x="17" y="195"/>
                    <a:pt x="10" y="192"/>
                    <a:pt x="0" y="188"/>
                  </a:cubicBezTo>
                  <a:cubicBezTo>
                    <a:pt x="37" y="145"/>
                    <a:pt x="72" y="103"/>
                    <a:pt x="107" y="62"/>
                  </a:cubicBezTo>
                  <a:cubicBezTo>
                    <a:pt x="122" y="45"/>
                    <a:pt x="137" y="28"/>
                    <a:pt x="151" y="10"/>
                  </a:cubicBezTo>
                  <a:cubicBezTo>
                    <a:pt x="158" y="2"/>
                    <a:pt x="164" y="0"/>
                    <a:pt x="173" y="6"/>
                  </a:cubicBezTo>
                  <a:cubicBezTo>
                    <a:pt x="186" y="14"/>
                    <a:pt x="200" y="21"/>
                    <a:pt x="213" y="29"/>
                  </a:cubicBezTo>
                  <a:cubicBezTo>
                    <a:pt x="216" y="31"/>
                    <a:pt x="220" y="37"/>
                    <a:pt x="220" y="40"/>
                  </a:cubicBezTo>
                  <a:cubicBezTo>
                    <a:pt x="201" y="115"/>
                    <a:pt x="182" y="189"/>
                    <a:pt x="163" y="264"/>
                  </a:cubicBezTo>
                  <a:cubicBezTo>
                    <a:pt x="163" y="265"/>
                    <a:pt x="161" y="267"/>
                    <a:pt x="159" y="270"/>
                  </a:cubicBezTo>
                  <a:close/>
                  <a:moveTo>
                    <a:pt x="143" y="146"/>
                  </a:moveTo>
                  <a:cubicBezTo>
                    <a:pt x="152" y="117"/>
                    <a:pt x="160" y="90"/>
                    <a:pt x="168" y="62"/>
                  </a:cubicBezTo>
                  <a:cubicBezTo>
                    <a:pt x="166" y="61"/>
                    <a:pt x="164" y="61"/>
                    <a:pt x="162" y="60"/>
                  </a:cubicBezTo>
                  <a:cubicBezTo>
                    <a:pt x="145" y="82"/>
                    <a:pt x="127" y="105"/>
                    <a:pt x="109" y="129"/>
                  </a:cubicBezTo>
                  <a:cubicBezTo>
                    <a:pt x="121" y="135"/>
                    <a:pt x="130" y="140"/>
                    <a:pt x="143" y="1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4" name="Freeform 210"/>
            <p:cNvSpPr/>
            <p:nvPr/>
          </p:nvSpPr>
          <p:spPr bwMode="auto">
            <a:xfrm>
              <a:off x="-8487960" y="3953271"/>
              <a:ext cx="817563" cy="820738"/>
            </a:xfrm>
            <a:custGeom>
              <a:avLst/>
              <a:gdLst>
                <a:gd name="T0" fmla="*/ 90 w 259"/>
                <a:gd name="T1" fmla="*/ 0 h 260"/>
                <a:gd name="T2" fmla="*/ 123 w 259"/>
                <a:gd name="T3" fmla="*/ 37 h 260"/>
                <a:gd name="T4" fmla="*/ 86 w 259"/>
                <a:gd name="T5" fmla="*/ 73 h 260"/>
                <a:gd name="T6" fmla="*/ 87 w 259"/>
                <a:gd name="T7" fmla="*/ 105 h 260"/>
                <a:gd name="T8" fmla="*/ 99 w 259"/>
                <a:gd name="T9" fmla="*/ 120 h 260"/>
                <a:gd name="T10" fmla="*/ 151 w 259"/>
                <a:gd name="T11" fmla="*/ 71 h 260"/>
                <a:gd name="T12" fmla="*/ 184 w 259"/>
                <a:gd name="T13" fmla="*/ 108 h 260"/>
                <a:gd name="T14" fmla="*/ 146 w 259"/>
                <a:gd name="T15" fmla="*/ 145 h 260"/>
                <a:gd name="T16" fmla="*/ 145 w 259"/>
                <a:gd name="T17" fmla="*/ 166 h 260"/>
                <a:gd name="T18" fmla="*/ 192 w 259"/>
                <a:gd name="T19" fmla="*/ 168 h 260"/>
                <a:gd name="T20" fmla="*/ 225 w 259"/>
                <a:gd name="T21" fmla="*/ 129 h 260"/>
                <a:gd name="T22" fmla="*/ 242 w 259"/>
                <a:gd name="T23" fmla="*/ 153 h 260"/>
                <a:gd name="T24" fmla="*/ 259 w 259"/>
                <a:gd name="T25" fmla="*/ 171 h 260"/>
                <a:gd name="T26" fmla="*/ 165 w 259"/>
                <a:gd name="T27" fmla="*/ 260 h 260"/>
                <a:gd name="T28" fmla="*/ 0 w 259"/>
                <a:gd name="T29" fmla="*/ 86 h 260"/>
                <a:gd name="T30" fmla="*/ 90 w 259"/>
                <a:gd name="T31" fmla="*/ 0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59" h="260">
                  <a:moveTo>
                    <a:pt x="90" y="0"/>
                  </a:moveTo>
                  <a:cubicBezTo>
                    <a:pt x="102" y="13"/>
                    <a:pt x="112" y="24"/>
                    <a:pt x="123" y="37"/>
                  </a:cubicBezTo>
                  <a:cubicBezTo>
                    <a:pt x="112" y="49"/>
                    <a:pt x="100" y="62"/>
                    <a:pt x="86" y="73"/>
                  </a:cubicBezTo>
                  <a:cubicBezTo>
                    <a:pt x="72" y="85"/>
                    <a:pt x="71" y="94"/>
                    <a:pt x="87" y="105"/>
                  </a:cubicBezTo>
                  <a:cubicBezTo>
                    <a:pt x="91" y="108"/>
                    <a:pt x="93" y="113"/>
                    <a:pt x="99" y="120"/>
                  </a:cubicBezTo>
                  <a:cubicBezTo>
                    <a:pt x="117" y="103"/>
                    <a:pt x="133" y="88"/>
                    <a:pt x="151" y="71"/>
                  </a:cubicBezTo>
                  <a:cubicBezTo>
                    <a:pt x="162" y="83"/>
                    <a:pt x="172" y="95"/>
                    <a:pt x="184" y="108"/>
                  </a:cubicBezTo>
                  <a:cubicBezTo>
                    <a:pt x="172" y="120"/>
                    <a:pt x="160" y="133"/>
                    <a:pt x="146" y="145"/>
                  </a:cubicBezTo>
                  <a:cubicBezTo>
                    <a:pt x="137" y="153"/>
                    <a:pt x="138" y="158"/>
                    <a:pt x="145" y="166"/>
                  </a:cubicBezTo>
                  <a:cubicBezTo>
                    <a:pt x="168" y="193"/>
                    <a:pt x="168" y="193"/>
                    <a:pt x="192" y="168"/>
                  </a:cubicBezTo>
                  <a:cubicBezTo>
                    <a:pt x="202" y="158"/>
                    <a:pt x="211" y="146"/>
                    <a:pt x="225" y="129"/>
                  </a:cubicBezTo>
                  <a:cubicBezTo>
                    <a:pt x="233" y="141"/>
                    <a:pt x="237" y="147"/>
                    <a:pt x="242" y="153"/>
                  </a:cubicBezTo>
                  <a:cubicBezTo>
                    <a:pt x="247" y="159"/>
                    <a:pt x="253" y="165"/>
                    <a:pt x="259" y="171"/>
                  </a:cubicBezTo>
                  <a:cubicBezTo>
                    <a:pt x="228" y="201"/>
                    <a:pt x="198" y="229"/>
                    <a:pt x="165" y="260"/>
                  </a:cubicBezTo>
                  <a:cubicBezTo>
                    <a:pt x="111" y="202"/>
                    <a:pt x="56" y="145"/>
                    <a:pt x="0" y="86"/>
                  </a:cubicBezTo>
                  <a:cubicBezTo>
                    <a:pt x="30" y="57"/>
                    <a:pt x="59" y="30"/>
                    <a:pt x="90"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5" name="Freeform 211"/>
            <p:cNvSpPr/>
            <p:nvPr/>
          </p:nvSpPr>
          <p:spPr bwMode="auto">
            <a:xfrm>
              <a:off x="-4589060" y="2826146"/>
              <a:ext cx="520700" cy="817563"/>
            </a:xfrm>
            <a:custGeom>
              <a:avLst/>
              <a:gdLst>
                <a:gd name="T0" fmla="*/ 42 w 165"/>
                <a:gd name="T1" fmla="*/ 0 h 259"/>
                <a:gd name="T2" fmla="*/ 165 w 165"/>
                <a:gd name="T3" fmla="*/ 22 h 259"/>
                <a:gd name="T4" fmla="*/ 162 w 165"/>
                <a:gd name="T5" fmla="*/ 34 h 259"/>
                <a:gd name="T6" fmla="*/ 153 w 165"/>
                <a:gd name="T7" fmla="*/ 66 h 259"/>
                <a:gd name="T8" fmla="*/ 109 w 165"/>
                <a:gd name="T9" fmla="*/ 63 h 259"/>
                <a:gd name="T10" fmla="*/ 77 w 165"/>
                <a:gd name="T11" fmla="*/ 87 h 259"/>
                <a:gd name="T12" fmla="*/ 89 w 165"/>
                <a:gd name="T13" fmla="*/ 103 h 259"/>
                <a:gd name="T14" fmla="*/ 114 w 165"/>
                <a:gd name="T15" fmla="*/ 108 h 259"/>
                <a:gd name="T16" fmla="*/ 143 w 165"/>
                <a:gd name="T17" fmla="*/ 112 h 259"/>
                <a:gd name="T18" fmla="*/ 135 w 165"/>
                <a:gd name="T19" fmla="*/ 161 h 259"/>
                <a:gd name="T20" fmla="*/ 88 w 165"/>
                <a:gd name="T21" fmla="*/ 153 h 259"/>
                <a:gd name="T22" fmla="*/ 61 w 165"/>
                <a:gd name="T23" fmla="*/ 173 h 259"/>
                <a:gd name="T24" fmla="*/ 86 w 165"/>
                <a:gd name="T25" fmla="*/ 202 h 259"/>
                <a:gd name="T26" fmla="*/ 124 w 165"/>
                <a:gd name="T27" fmla="*/ 210 h 259"/>
                <a:gd name="T28" fmla="*/ 132 w 165"/>
                <a:gd name="T29" fmla="*/ 223 h 259"/>
                <a:gd name="T30" fmla="*/ 127 w 165"/>
                <a:gd name="T31" fmla="*/ 259 h 259"/>
                <a:gd name="T32" fmla="*/ 0 w 165"/>
                <a:gd name="T33" fmla="*/ 236 h 259"/>
                <a:gd name="T34" fmla="*/ 42 w 165"/>
                <a:gd name="T35" fmla="*/ 0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5" h="259">
                  <a:moveTo>
                    <a:pt x="42" y="0"/>
                  </a:moveTo>
                  <a:cubicBezTo>
                    <a:pt x="85" y="7"/>
                    <a:pt x="124" y="15"/>
                    <a:pt x="165" y="22"/>
                  </a:cubicBezTo>
                  <a:cubicBezTo>
                    <a:pt x="164" y="28"/>
                    <a:pt x="163" y="31"/>
                    <a:pt x="162" y="34"/>
                  </a:cubicBezTo>
                  <a:cubicBezTo>
                    <a:pt x="160" y="45"/>
                    <a:pt x="159" y="65"/>
                    <a:pt x="153" y="66"/>
                  </a:cubicBezTo>
                  <a:cubicBezTo>
                    <a:pt x="140" y="69"/>
                    <a:pt x="124" y="66"/>
                    <a:pt x="109" y="63"/>
                  </a:cubicBezTo>
                  <a:cubicBezTo>
                    <a:pt x="82" y="57"/>
                    <a:pt x="77" y="59"/>
                    <a:pt x="77" y="87"/>
                  </a:cubicBezTo>
                  <a:cubicBezTo>
                    <a:pt x="77" y="92"/>
                    <a:pt x="84" y="100"/>
                    <a:pt x="89" y="103"/>
                  </a:cubicBezTo>
                  <a:cubicBezTo>
                    <a:pt x="97" y="106"/>
                    <a:pt x="106" y="107"/>
                    <a:pt x="114" y="108"/>
                  </a:cubicBezTo>
                  <a:cubicBezTo>
                    <a:pt x="123" y="109"/>
                    <a:pt x="131" y="110"/>
                    <a:pt x="143" y="112"/>
                  </a:cubicBezTo>
                  <a:cubicBezTo>
                    <a:pt x="141" y="128"/>
                    <a:pt x="138" y="144"/>
                    <a:pt x="135" y="161"/>
                  </a:cubicBezTo>
                  <a:cubicBezTo>
                    <a:pt x="119" y="158"/>
                    <a:pt x="103" y="156"/>
                    <a:pt x="88" y="153"/>
                  </a:cubicBezTo>
                  <a:cubicBezTo>
                    <a:pt x="68" y="149"/>
                    <a:pt x="63" y="152"/>
                    <a:pt x="61" y="173"/>
                  </a:cubicBezTo>
                  <a:cubicBezTo>
                    <a:pt x="58" y="199"/>
                    <a:pt x="58" y="199"/>
                    <a:pt x="86" y="202"/>
                  </a:cubicBezTo>
                  <a:cubicBezTo>
                    <a:pt x="99" y="204"/>
                    <a:pt x="112" y="206"/>
                    <a:pt x="124" y="210"/>
                  </a:cubicBezTo>
                  <a:cubicBezTo>
                    <a:pt x="128" y="211"/>
                    <a:pt x="132" y="218"/>
                    <a:pt x="132" y="223"/>
                  </a:cubicBezTo>
                  <a:cubicBezTo>
                    <a:pt x="132" y="235"/>
                    <a:pt x="129" y="246"/>
                    <a:pt x="127" y="259"/>
                  </a:cubicBezTo>
                  <a:cubicBezTo>
                    <a:pt x="85" y="251"/>
                    <a:pt x="43" y="244"/>
                    <a:pt x="0" y="236"/>
                  </a:cubicBezTo>
                  <a:cubicBezTo>
                    <a:pt x="14" y="158"/>
                    <a:pt x="28" y="81"/>
                    <a:pt x="42"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6" name="Freeform 212"/>
            <p:cNvSpPr/>
            <p:nvPr/>
          </p:nvSpPr>
          <p:spPr bwMode="auto">
            <a:xfrm>
              <a:off x="-1148947" y="6804421"/>
              <a:ext cx="782638" cy="492125"/>
            </a:xfrm>
            <a:custGeom>
              <a:avLst/>
              <a:gdLst>
                <a:gd name="T0" fmla="*/ 247 w 248"/>
                <a:gd name="T1" fmla="*/ 124 h 156"/>
                <a:gd name="T2" fmla="*/ 201 w 248"/>
                <a:gd name="T3" fmla="*/ 127 h 156"/>
                <a:gd name="T4" fmla="*/ 195 w 248"/>
                <a:gd name="T5" fmla="*/ 77 h 156"/>
                <a:gd name="T6" fmla="*/ 167 w 248"/>
                <a:gd name="T7" fmla="*/ 57 h 156"/>
                <a:gd name="T8" fmla="*/ 151 w 248"/>
                <a:gd name="T9" fmla="*/ 62 h 156"/>
                <a:gd name="T10" fmla="*/ 156 w 248"/>
                <a:gd name="T11" fmla="*/ 128 h 156"/>
                <a:gd name="T12" fmla="*/ 109 w 248"/>
                <a:gd name="T13" fmla="*/ 135 h 156"/>
                <a:gd name="T14" fmla="*/ 103 w 248"/>
                <a:gd name="T15" fmla="*/ 84 h 156"/>
                <a:gd name="T16" fmla="*/ 83 w 248"/>
                <a:gd name="T17" fmla="*/ 66 h 156"/>
                <a:gd name="T18" fmla="*/ 56 w 248"/>
                <a:gd name="T19" fmla="*/ 102 h 156"/>
                <a:gd name="T20" fmla="*/ 57 w 248"/>
                <a:gd name="T21" fmla="*/ 112 h 156"/>
                <a:gd name="T22" fmla="*/ 13 w 248"/>
                <a:gd name="T23" fmla="*/ 151 h 156"/>
                <a:gd name="T24" fmla="*/ 0 w 248"/>
                <a:gd name="T25" fmla="*/ 38 h 156"/>
                <a:gd name="T26" fmla="*/ 16 w 248"/>
                <a:gd name="T27" fmla="*/ 24 h 156"/>
                <a:gd name="T28" fmla="*/ 115 w 248"/>
                <a:gd name="T29" fmla="*/ 13 h 156"/>
                <a:gd name="T30" fmla="*/ 218 w 248"/>
                <a:gd name="T31" fmla="*/ 1 h 156"/>
                <a:gd name="T32" fmla="*/ 239 w 248"/>
                <a:gd name="T33" fmla="*/ 19 h 156"/>
                <a:gd name="T34" fmla="*/ 248 w 248"/>
                <a:gd name="T35" fmla="*/ 108 h 156"/>
                <a:gd name="T36" fmla="*/ 247 w 248"/>
                <a:gd name="T37" fmla="*/ 124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48" h="156">
                  <a:moveTo>
                    <a:pt x="247" y="124"/>
                  </a:moveTo>
                  <a:cubicBezTo>
                    <a:pt x="231" y="125"/>
                    <a:pt x="217" y="126"/>
                    <a:pt x="201" y="127"/>
                  </a:cubicBezTo>
                  <a:cubicBezTo>
                    <a:pt x="199" y="109"/>
                    <a:pt x="197" y="93"/>
                    <a:pt x="195" y="77"/>
                  </a:cubicBezTo>
                  <a:cubicBezTo>
                    <a:pt x="194" y="54"/>
                    <a:pt x="189" y="50"/>
                    <a:pt x="167" y="57"/>
                  </a:cubicBezTo>
                  <a:cubicBezTo>
                    <a:pt x="162" y="58"/>
                    <a:pt x="157" y="60"/>
                    <a:pt x="151" y="62"/>
                  </a:cubicBezTo>
                  <a:cubicBezTo>
                    <a:pt x="152" y="84"/>
                    <a:pt x="154" y="105"/>
                    <a:pt x="156" y="128"/>
                  </a:cubicBezTo>
                  <a:cubicBezTo>
                    <a:pt x="140" y="130"/>
                    <a:pt x="126" y="132"/>
                    <a:pt x="109" y="135"/>
                  </a:cubicBezTo>
                  <a:cubicBezTo>
                    <a:pt x="107" y="118"/>
                    <a:pt x="104" y="101"/>
                    <a:pt x="103" y="84"/>
                  </a:cubicBezTo>
                  <a:cubicBezTo>
                    <a:pt x="103" y="70"/>
                    <a:pt x="98" y="63"/>
                    <a:pt x="83" y="66"/>
                  </a:cubicBezTo>
                  <a:cubicBezTo>
                    <a:pt x="45" y="71"/>
                    <a:pt x="48" y="73"/>
                    <a:pt x="56" y="102"/>
                  </a:cubicBezTo>
                  <a:cubicBezTo>
                    <a:pt x="57" y="105"/>
                    <a:pt x="57" y="108"/>
                    <a:pt x="57" y="112"/>
                  </a:cubicBezTo>
                  <a:cubicBezTo>
                    <a:pt x="61" y="152"/>
                    <a:pt x="56" y="156"/>
                    <a:pt x="13" y="151"/>
                  </a:cubicBezTo>
                  <a:cubicBezTo>
                    <a:pt x="8" y="114"/>
                    <a:pt x="3" y="76"/>
                    <a:pt x="0" y="38"/>
                  </a:cubicBezTo>
                  <a:cubicBezTo>
                    <a:pt x="0" y="33"/>
                    <a:pt x="10" y="24"/>
                    <a:pt x="16" y="24"/>
                  </a:cubicBezTo>
                  <a:cubicBezTo>
                    <a:pt x="49" y="19"/>
                    <a:pt x="82" y="16"/>
                    <a:pt x="115" y="13"/>
                  </a:cubicBezTo>
                  <a:cubicBezTo>
                    <a:pt x="149" y="9"/>
                    <a:pt x="183" y="6"/>
                    <a:pt x="218" y="1"/>
                  </a:cubicBezTo>
                  <a:cubicBezTo>
                    <a:pt x="231" y="0"/>
                    <a:pt x="238" y="3"/>
                    <a:pt x="239" y="19"/>
                  </a:cubicBezTo>
                  <a:cubicBezTo>
                    <a:pt x="240" y="48"/>
                    <a:pt x="245" y="78"/>
                    <a:pt x="248" y="108"/>
                  </a:cubicBezTo>
                  <a:cubicBezTo>
                    <a:pt x="248" y="113"/>
                    <a:pt x="247" y="118"/>
                    <a:pt x="247" y="1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7" name="Freeform 213"/>
            <p:cNvSpPr/>
            <p:nvPr/>
          </p:nvSpPr>
          <p:spPr bwMode="auto">
            <a:xfrm>
              <a:off x="-1234672" y="6124971"/>
              <a:ext cx="808038" cy="552450"/>
            </a:xfrm>
            <a:custGeom>
              <a:avLst/>
              <a:gdLst>
                <a:gd name="T0" fmla="*/ 13 w 256"/>
                <a:gd name="T1" fmla="*/ 175 h 175"/>
                <a:gd name="T2" fmla="*/ 0 w 256"/>
                <a:gd name="T3" fmla="*/ 128 h 175"/>
                <a:gd name="T4" fmla="*/ 9 w 256"/>
                <a:gd name="T5" fmla="*/ 109 h 175"/>
                <a:gd name="T6" fmla="*/ 142 w 256"/>
                <a:gd name="T7" fmla="*/ 37 h 175"/>
                <a:gd name="T8" fmla="*/ 214 w 256"/>
                <a:gd name="T9" fmla="*/ 0 h 175"/>
                <a:gd name="T10" fmla="*/ 225 w 256"/>
                <a:gd name="T11" fmla="*/ 41 h 175"/>
                <a:gd name="T12" fmla="*/ 214 w 256"/>
                <a:gd name="T13" fmla="*/ 58 h 175"/>
                <a:gd name="T14" fmla="*/ 83 w 256"/>
                <a:gd name="T15" fmla="*/ 121 h 175"/>
                <a:gd name="T16" fmla="*/ 69 w 256"/>
                <a:gd name="T17" fmla="*/ 131 h 175"/>
                <a:gd name="T18" fmla="*/ 247 w 256"/>
                <a:gd name="T19" fmla="*/ 131 h 175"/>
                <a:gd name="T20" fmla="*/ 256 w 256"/>
                <a:gd name="T21" fmla="*/ 175 h 175"/>
                <a:gd name="T22" fmla="*/ 13 w 256"/>
                <a:gd name="T23" fmla="*/ 175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56" h="175">
                  <a:moveTo>
                    <a:pt x="13" y="175"/>
                  </a:moveTo>
                  <a:cubicBezTo>
                    <a:pt x="9" y="158"/>
                    <a:pt x="3" y="143"/>
                    <a:pt x="0" y="128"/>
                  </a:cubicBezTo>
                  <a:cubicBezTo>
                    <a:pt x="0" y="122"/>
                    <a:pt x="4" y="112"/>
                    <a:pt x="9" y="109"/>
                  </a:cubicBezTo>
                  <a:cubicBezTo>
                    <a:pt x="53" y="85"/>
                    <a:pt x="98" y="61"/>
                    <a:pt x="142" y="37"/>
                  </a:cubicBezTo>
                  <a:cubicBezTo>
                    <a:pt x="165" y="25"/>
                    <a:pt x="188" y="14"/>
                    <a:pt x="214" y="0"/>
                  </a:cubicBezTo>
                  <a:cubicBezTo>
                    <a:pt x="218" y="15"/>
                    <a:pt x="223" y="28"/>
                    <a:pt x="225" y="41"/>
                  </a:cubicBezTo>
                  <a:cubicBezTo>
                    <a:pt x="226" y="47"/>
                    <a:pt x="219" y="55"/>
                    <a:pt x="214" y="58"/>
                  </a:cubicBezTo>
                  <a:cubicBezTo>
                    <a:pt x="170" y="80"/>
                    <a:pt x="126" y="100"/>
                    <a:pt x="83" y="121"/>
                  </a:cubicBezTo>
                  <a:cubicBezTo>
                    <a:pt x="79" y="123"/>
                    <a:pt x="76" y="126"/>
                    <a:pt x="69" y="131"/>
                  </a:cubicBezTo>
                  <a:cubicBezTo>
                    <a:pt x="130" y="131"/>
                    <a:pt x="187" y="131"/>
                    <a:pt x="247" y="131"/>
                  </a:cubicBezTo>
                  <a:cubicBezTo>
                    <a:pt x="250" y="144"/>
                    <a:pt x="253" y="159"/>
                    <a:pt x="256" y="175"/>
                  </a:cubicBezTo>
                  <a:cubicBezTo>
                    <a:pt x="173" y="175"/>
                    <a:pt x="93" y="175"/>
                    <a:pt x="13" y="17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8" name="Freeform 214"/>
            <p:cNvSpPr/>
            <p:nvPr/>
          </p:nvSpPr>
          <p:spPr bwMode="auto">
            <a:xfrm>
              <a:off x="-8929285" y="4310459"/>
              <a:ext cx="820738" cy="763588"/>
            </a:xfrm>
            <a:custGeom>
              <a:avLst/>
              <a:gdLst>
                <a:gd name="T0" fmla="*/ 260 w 260"/>
                <a:gd name="T1" fmla="*/ 198 h 242"/>
                <a:gd name="T2" fmla="*/ 226 w 260"/>
                <a:gd name="T3" fmla="*/ 238 h 242"/>
                <a:gd name="T4" fmla="*/ 207 w 260"/>
                <a:gd name="T5" fmla="*/ 239 h 242"/>
                <a:gd name="T6" fmla="*/ 32 w 260"/>
                <a:gd name="T7" fmla="*/ 158 h 242"/>
                <a:gd name="T8" fmla="*/ 0 w 260"/>
                <a:gd name="T9" fmla="*/ 143 h 242"/>
                <a:gd name="T10" fmla="*/ 30 w 260"/>
                <a:gd name="T11" fmla="*/ 99 h 242"/>
                <a:gd name="T12" fmla="*/ 188 w 260"/>
                <a:gd name="T13" fmla="*/ 179 h 242"/>
                <a:gd name="T14" fmla="*/ 191 w 260"/>
                <a:gd name="T15" fmla="*/ 176 h 242"/>
                <a:gd name="T16" fmla="*/ 137 w 260"/>
                <a:gd name="T17" fmla="*/ 108 h 242"/>
                <a:gd name="T18" fmla="*/ 89 w 260"/>
                <a:gd name="T19" fmla="*/ 50 h 242"/>
                <a:gd name="T20" fmla="*/ 90 w 260"/>
                <a:gd name="T21" fmla="*/ 28 h 242"/>
                <a:gd name="T22" fmla="*/ 116 w 260"/>
                <a:gd name="T23" fmla="*/ 0 h 242"/>
                <a:gd name="T24" fmla="*/ 260 w 260"/>
                <a:gd name="T25" fmla="*/ 198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0" h="242">
                  <a:moveTo>
                    <a:pt x="260" y="198"/>
                  </a:moveTo>
                  <a:cubicBezTo>
                    <a:pt x="249" y="212"/>
                    <a:pt x="238" y="226"/>
                    <a:pt x="226" y="238"/>
                  </a:cubicBezTo>
                  <a:cubicBezTo>
                    <a:pt x="223" y="241"/>
                    <a:pt x="213" y="242"/>
                    <a:pt x="207" y="239"/>
                  </a:cubicBezTo>
                  <a:cubicBezTo>
                    <a:pt x="149" y="213"/>
                    <a:pt x="91" y="185"/>
                    <a:pt x="32" y="158"/>
                  </a:cubicBezTo>
                  <a:cubicBezTo>
                    <a:pt x="22" y="153"/>
                    <a:pt x="12" y="148"/>
                    <a:pt x="0" y="143"/>
                  </a:cubicBezTo>
                  <a:cubicBezTo>
                    <a:pt x="10" y="128"/>
                    <a:pt x="19" y="115"/>
                    <a:pt x="30" y="99"/>
                  </a:cubicBezTo>
                  <a:cubicBezTo>
                    <a:pt x="83" y="126"/>
                    <a:pt x="135" y="153"/>
                    <a:pt x="188" y="179"/>
                  </a:cubicBezTo>
                  <a:cubicBezTo>
                    <a:pt x="189" y="178"/>
                    <a:pt x="190" y="177"/>
                    <a:pt x="191" y="176"/>
                  </a:cubicBezTo>
                  <a:cubicBezTo>
                    <a:pt x="173" y="153"/>
                    <a:pt x="155" y="131"/>
                    <a:pt x="137" y="108"/>
                  </a:cubicBezTo>
                  <a:cubicBezTo>
                    <a:pt x="121" y="89"/>
                    <a:pt x="106" y="69"/>
                    <a:pt x="89" y="50"/>
                  </a:cubicBezTo>
                  <a:cubicBezTo>
                    <a:pt x="82" y="41"/>
                    <a:pt x="82" y="36"/>
                    <a:pt x="90" y="28"/>
                  </a:cubicBezTo>
                  <a:cubicBezTo>
                    <a:pt x="99" y="20"/>
                    <a:pt x="106" y="11"/>
                    <a:pt x="116" y="0"/>
                  </a:cubicBezTo>
                  <a:cubicBezTo>
                    <a:pt x="164" y="66"/>
                    <a:pt x="212" y="132"/>
                    <a:pt x="260" y="19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89" name="Freeform 215"/>
            <p:cNvSpPr>
              <a:spLocks noEditPoints="1"/>
            </p:cNvSpPr>
            <p:nvPr/>
          </p:nvSpPr>
          <p:spPr bwMode="auto">
            <a:xfrm>
              <a:off x="-5082772" y="2784871"/>
              <a:ext cx="500063" cy="760413"/>
            </a:xfrm>
            <a:custGeom>
              <a:avLst/>
              <a:gdLst>
                <a:gd name="T0" fmla="*/ 48 w 158"/>
                <a:gd name="T1" fmla="*/ 240 h 241"/>
                <a:gd name="T2" fmla="*/ 33 w 158"/>
                <a:gd name="T3" fmla="*/ 241 h 241"/>
                <a:gd name="T4" fmla="*/ 0 w 158"/>
                <a:gd name="T5" fmla="*/ 241 h 241"/>
                <a:gd name="T6" fmla="*/ 14 w 158"/>
                <a:gd name="T7" fmla="*/ 0 h 241"/>
                <a:gd name="T8" fmla="*/ 116 w 158"/>
                <a:gd name="T9" fmla="*/ 9 h 241"/>
                <a:gd name="T10" fmla="*/ 156 w 158"/>
                <a:gd name="T11" fmla="*/ 76 h 241"/>
                <a:gd name="T12" fmla="*/ 72 w 158"/>
                <a:gd name="T13" fmla="*/ 161 h 241"/>
                <a:gd name="T14" fmla="*/ 53 w 158"/>
                <a:gd name="T15" fmla="*/ 180 h 241"/>
                <a:gd name="T16" fmla="*/ 48 w 158"/>
                <a:gd name="T17" fmla="*/ 240 h 241"/>
                <a:gd name="T18" fmla="*/ 69 w 158"/>
                <a:gd name="T19" fmla="*/ 46 h 241"/>
                <a:gd name="T20" fmla="*/ 60 w 158"/>
                <a:gd name="T21" fmla="*/ 60 h 241"/>
                <a:gd name="T22" fmla="*/ 57 w 158"/>
                <a:gd name="T23" fmla="*/ 100 h 241"/>
                <a:gd name="T24" fmla="*/ 73 w 158"/>
                <a:gd name="T25" fmla="*/ 116 h 241"/>
                <a:gd name="T26" fmla="*/ 108 w 158"/>
                <a:gd name="T27" fmla="*/ 79 h 241"/>
                <a:gd name="T28" fmla="*/ 69 w 158"/>
                <a:gd name="T29" fmla="*/ 46 h 2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8" h="241">
                  <a:moveTo>
                    <a:pt x="48" y="240"/>
                  </a:moveTo>
                  <a:cubicBezTo>
                    <a:pt x="42" y="241"/>
                    <a:pt x="38" y="241"/>
                    <a:pt x="33" y="241"/>
                  </a:cubicBezTo>
                  <a:cubicBezTo>
                    <a:pt x="23" y="241"/>
                    <a:pt x="13" y="241"/>
                    <a:pt x="0" y="241"/>
                  </a:cubicBezTo>
                  <a:cubicBezTo>
                    <a:pt x="5" y="161"/>
                    <a:pt x="9" y="83"/>
                    <a:pt x="14" y="0"/>
                  </a:cubicBezTo>
                  <a:cubicBezTo>
                    <a:pt x="48" y="3"/>
                    <a:pt x="83" y="3"/>
                    <a:pt x="116" y="9"/>
                  </a:cubicBezTo>
                  <a:cubicBezTo>
                    <a:pt x="141" y="14"/>
                    <a:pt x="158" y="46"/>
                    <a:pt x="156" y="76"/>
                  </a:cubicBezTo>
                  <a:cubicBezTo>
                    <a:pt x="154" y="129"/>
                    <a:pt x="130" y="164"/>
                    <a:pt x="72" y="161"/>
                  </a:cubicBezTo>
                  <a:cubicBezTo>
                    <a:pt x="56" y="160"/>
                    <a:pt x="53" y="166"/>
                    <a:pt x="53" y="180"/>
                  </a:cubicBezTo>
                  <a:cubicBezTo>
                    <a:pt x="52" y="200"/>
                    <a:pt x="49" y="220"/>
                    <a:pt x="48" y="240"/>
                  </a:cubicBezTo>
                  <a:close/>
                  <a:moveTo>
                    <a:pt x="69" y="46"/>
                  </a:moveTo>
                  <a:cubicBezTo>
                    <a:pt x="67" y="49"/>
                    <a:pt x="61" y="54"/>
                    <a:pt x="60" y="60"/>
                  </a:cubicBezTo>
                  <a:cubicBezTo>
                    <a:pt x="58" y="73"/>
                    <a:pt x="59" y="87"/>
                    <a:pt x="57" y="100"/>
                  </a:cubicBezTo>
                  <a:cubicBezTo>
                    <a:pt x="55" y="114"/>
                    <a:pt x="63" y="116"/>
                    <a:pt x="73" y="116"/>
                  </a:cubicBezTo>
                  <a:cubicBezTo>
                    <a:pt x="92" y="115"/>
                    <a:pt x="108" y="98"/>
                    <a:pt x="108" y="79"/>
                  </a:cubicBezTo>
                  <a:cubicBezTo>
                    <a:pt x="108" y="60"/>
                    <a:pt x="94" y="47"/>
                    <a:pt x="69" y="4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0" name="Freeform 216"/>
            <p:cNvSpPr/>
            <p:nvPr/>
          </p:nvSpPr>
          <p:spPr bwMode="auto">
            <a:xfrm>
              <a:off x="-7487835" y="3273821"/>
              <a:ext cx="644525" cy="833438"/>
            </a:xfrm>
            <a:custGeom>
              <a:avLst/>
              <a:gdLst>
                <a:gd name="T0" fmla="*/ 110 w 204"/>
                <a:gd name="T1" fmla="*/ 50 h 264"/>
                <a:gd name="T2" fmla="*/ 68 w 204"/>
                <a:gd name="T3" fmla="*/ 67 h 264"/>
                <a:gd name="T4" fmla="*/ 58 w 204"/>
                <a:gd name="T5" fmla="*/ 92 h 264"/>
                <a:gd name="T6" fmla="*/ 80 w 204"/>
                <a:gd name="T7" fmla="*/ 104 h 264"/>
                <a:gd name="T8" fmla="*/ 154 w 204"/>
                <a:gd name="T9" fmla="*/ 113 h 264"/>
                <a:gd name="T10" fmla="*/ 160 w 204"/>
                <a:gd name="T11" fmla="*/ 237 h 264"/>
                <a:gd name="T12" fmla="*/ 112 w 204"/>
                <a:gd name="T13" fmla="*/ 259 h 264"/>
                <a:gd name="T14" fmla="*/ 82 w 204"/>
                <a:gd name="T15" fmla="*/ 243 h 264"/>
                <a:gd name="T16" fmla="*/ 75 w 204"/>
                <a:gd name="T17" fmla="*/ 218 h 264"/>
                <a:gd name="T18" fmla="*/ 124 w 204"/>
                <a:gd name="T19" fmla="*/ 201 h 264"/>
                <a:gd name="T20" fmla="*/ 138 w 204"/>
                <a:gd name="T21" fmla="*/ 174 h 264"/>
                <a:gd name="T22" fmla="*/ 113 w 204"/>
                <a:gd name="T23" fmla="*/ 158 h 264"/>
                <a:gd name="T24" fmla="*/ 77 w 204"/>
                <a:gd name="T25" fmla="*/ 159 h 264"/>
                <a:gd name="T26" fmla="*/ 5 w 204"/>
                <a:gd name="T27" fmla="*/ 94 h 264"/>
                <a:gd name="T28" fmla="*/ 48 w 204"/>
                <a:gd name="T29" fmla="*/ 27 h 264"/>
                <a:gd name="T30" fmla="*/ 55 w 204"/>
                <a:gd name="T31" fmla="*/ 23 h 264"/>
                <a:gd name="T32" fmla="*/ 110 w 204"/>
                <a:gd name="T33" fmla="*/ 50 h 2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04" h="264">
                  <a:moveTo>
                    <a:pt x="110" y="50"/>
                  </a:moveTo>
                  <a:cubicBezTo>
                    <a:pt x="95" y="56"/>
                    <a:pt x="80" y="59"/>
                    <a:pt x="68" y="67"/>
                  </a:cubicBezTo>
                  <a:cubicBezTo>
                    <a:pt x="62" y="72"/>
                    <a:pt x="57" y="84"/>
                    <a:pt x="58" y="92"/>
                  </a:cubicBezTo>
                  <a:cubicBezTo>
                    <a:pt x="59" y="97"/>
                    <a:pt x="72" y="103"/>
                    <a:pt x="80" y="104"/>
                  </a:cubicBezTo>
                  <a:cubicBezTo>
                    <a:pt x="104" y="107"/>
                    <a:pt x="130" y="98"/>
                    <a:pt x="154" y="113"/>
                  </a:cubicBezTo>
                  <a:cubicBezTo>
                    <a:pt x="199" y="141"/>
                    <a:pt x="204" y="207"/>
                    <a:pt x="160" y="237"/>
                  </a:cubicBezTo>
                  <a:cubicBezTo>
                    <a:pt x="146" y="248"/>
                    <a:pt x="128" y="254"/>
                    <a:pt x="112" y="259"/>
                  </a:cubicBezTo>
                  <a:cubicBezTo>
                    <a:pt x="98" y="264"/>
                    <a:pt x="86" y="261"/>
                    <a:pt x="82" y="243"/>
                  </a:cubicBezTo>
                  <a:cubicBezTo>
                    <a:pt x="80" y="234"/>
                    <a:pt x="77" y="226"/>
                    <a:pt x="75" y="218"/>
                  </a:cubicBezTo>
                  <a:cubicBezTo>
                    <a:pt x="93" y="212"/>
                    <a:pt x="110" y="209"/>
                    <a:pt x="124" y="201"/>
                  </a:cubicBezTo>
                  <a:cubicBezTo>
                    <a:pt x="132" y="196"/>
                    <a:pt x="141" y="181"/>
                    <a:pt x="138" y="174"/>
                  </a:cubicBezTo>
                  <a:cubicBezTo>
                    <a:pt x="136" y="167"/>
                    <a:pt x="122" y="160"/>
                    <a:pt x="113" y="158"/>
                  </a:cubicBezTo>
                  <a:cubicBezTo>
                    <a:pt x="101" y="155"/>
                    <a:pt x="89" y="159"/>
                    <a:pt x="77" y="159"/>
                  </a:cubicBezTo>
                  <a:cubicBezTo>
                    <a:pt x="38" y="157"/>
                    <a:pt x="13" y="134"/>
                    <a:pt x="5" y="94"/>
                  </a:cubicBezTo>
                  <a:cubicBezTo>
                    <a:pt x="0" y="71"/>
                    <a:pt x="19" y="42"/>
                    <a:pt x="48" y="27"/>
                  </a:cubicBezTo>
                  <a:cubicBezTo>
                    <a:pt x="50" y="25"/>
                    <a:pt x="52" y="24"/>
                    <a:pt x="55" y="23"/>
                  </a:cubicBezTo>
                  <a:cubicBezTo>
                    <a:pt x="94" y="8"/>
                    <a:pt x="98" y="0"/>
                    <a:pt x="110" y="5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1" name="Freeform 217"/>
            <p:cNvSpPr/>
            <p:nvPr/>
          </p:nvSpPr>
          <p:spPr bwMode="auto">
            <a:xfrm>
              <a:off x="-1174347" y="7877571"/>
              <a:ext cx="795338" cy="533400"/>
            </a:xfrm>
            <a:custGeom>
              <a:avLst/>
              <a:gdLst>
                <a:gd name="T0" fmla="*/ 189 w 252"/>
                <a:gd name="T1" fmla="*/ 151 h 169"/>
                <a:gd name="T2" fmla="*/ 198 w 252"/>
                <a:gd name="T3" fmla="*/ 103 h 169"/>
                <a:gd name="T4" fmla="*/ 186 w 252"/>
                <a:gd name="T5" fmla="*/ 84 h 169"/>
                <a:gd name="T6" fmla="*/ 164 w 252"/>
                <a:gd name="T7" fmla="*/ 92 h 169"/>
                <a:gd name="T8" fmla="*/ 149 w 252"/>
                <a:gd name="T9" fmla="*/ 113 h 169"/>
                <a:gd name="T10" fmla="*/ 47 w 252"/>
                <a:gd name="T11" fmla="*/ 145 h 169"/>
                <a:gd name="T12" fmla="*/ 10 w 252"/>
                <a:gd name="T13" fmla="*/ 54 h 169"/>
                <a:gd name="T14" fmla="*/ 75 w 252"/>
                <a:gd name="T15" fmla="*/ 23 h 169"/>
                <a:gd name="T16" fmla="*/ 58 w 252"/>
                <a:gd name="T17" fmla="*/ 72 h 169"/>
                <a:gd name="T18" fmla="*/ 71 w 252"/>
                <a:gd name="T19" fmla="*/ 99 h 169"/>
                <a:gd name="T20" fmla="*/ 97 w 252"/>
                <a:gd name="T21" fmla="*/ 90 h 169"/>
                <a:gd name="T22" fmla="*/ 114 w 252"/>
                <a:gd name="T23" fmla="*/ 65 h 169"/>
                <a:gd name="T24" fmla="*/ 229 w 252"/>
                <a:gd name="T25" fmla="*/ 54 h 169"/>
                <a:gd name="T26" fmla="*/ 228 w 252"/>
                <a:gd name="T27" fmla="*/ 157 h 169"/>
                <a:gd name="T28" fmla="*/ 189 w 252"/>
                <a:gd name="T29" fmla="*/ 151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52" h="169">
                  <a:moveTo>
                    <a:pt x="189" y="151"/>
                  </a:moveTo>
                  <a:cubicBezTo>
                    <a:pt x="192" y="133"/>
                    <a:pt x="197" y="118"/>
                    <a:pt x="198" y="103"/>
                  </a:cubicBezTo>
                  <a:cubicBezTo>
                    <a:pt x="198" y="97"/>
                    <a:pt x="192" y="86"/>
                    <a:pt x="186" y="84"/>
                  </a:cubicBezTo>
                  <a:cubicBezTo>
                    <a:pt x="180" y="82"/>
                    <a:pt x="170" y="87"/>
                    <a:pt x="164" y="92"/>
                  </a:cubicBezTo>
                  <a:cubicBezTo>
                    <a:pt x="157" y="97"/>
                    <a:pt x="153" y="105"/>
                    <a:pt x="149" y="113"/>
                  </a:cubicBezTo>
                  <a:cubicBezTo>
                    <a:pt x="124" y="151"/>
                    <a:pt x="89" y="162"/>
                    <a:pt x="47" y="145"/>
                  </a:cubicBezTo>
                  <a:cubicBezTo>
                    <a:pt x="16" y="132"/>
                    <a:pt x="0" y="94"/>
                    <a:pt x="10" y="54"/>
                  </a:cubicBezTo>
                  <a:cubicBezTo>
                    <a:pt x="22" y="2"/>
                    <a:pt x="26" y="0"/>
                    <a:pt x="75" y="23"/>
                  </a:cubicBezTo>
                  <a:cubicBezTo>
                    <a:pt x="69" y="39"/>
                    <a:pt x="60" y="55"/>
                    <a:pt x="58" y="72"/>
                  </a:cubicBezTo>
                  <a:cubicBezTo>
                    <a:pt x="57" y="80"/>
                    <a:pt x="63" y="94"/>
                    <a:pt x="71" y="99"/>
                  </a:cubicBezTo>
                  <a:cubicBezTo>
                    <a:pt x="76" y="102"/>
                    <a:pt x="90" y="96"/>
                    <a:pt x="97" y="90"/>
                  </a:cubicBezTo>
                  <a:cubicBezTo>
                    <a:pt x="105" y="84"/>
                    <a:pt x="109" y="74"/>
                    <a:pt x="114" y="65"/>
                  </a:cubicBezTo>
                  <a:cubicBezTo>
                    <a:pt x="141" y="25"/>
                    <a:pt x="196" y="20"/>
                    <a:pt x="229" y="54"/>
                  </a:cubicBezTo>
                  <a:cubicBezTo>
                    <a:pt x="251" y="75"/>
                    <a:pt x="252" y="138"/>
                    <a:pt x="228" y="157"/>
                  </a:cubicBezTo>
                  <a:cubicBezTo>
                    <a:pt x="214" y="169"/>
                    <a:pt x="201" y="156"/>
                    <a:pt x="189" y="1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2" name="Freeform 218"/>
            <p:cNvSpPr/>
            <p:nvPr/>
          </p:nvSpPr>
          <p:spPr bwMode="auto">
            <a:xfrm>
              <a:off x="-4636685" y="11044634"/>
              <a:ext cx="638175" cy="1022350"/>
            </a:xfrm>
            <a:custGeom>
              <a:avLst/>
              <a:gdLst>
                <a:gd name="T0" fmla="*/ 3 w 202"/>
                <a:gd name="T1" fmla="*/ 223 h 324"/>
                <a:gd name="T2" fmla="*/ 77 w 202"/>
                <a:gd name="T3" fmla="*/ 164 h 324"/>
                <a:gd name="T4" fmla="*/ 87 w 202"/>
                <a:gd name="T5" fmla="*/ 138 h 324"/>
                <a:gd name="T6" fmla="*/ 70 w 202"/>
                <a:gd name="T7" fmla="*/ 18 h 324"/>
                <a:gd name="T8" fmla="*/ 85 w 202"/>
                <a:gd name="T9" fmla="*/ 3 h 324"/>
                <a:gd name="T10" fmla="*/ 104 w 202"/>
                <a:gd name="T11" fmla="*/ 8 h 324"/>
                <a:gd name="T12" fmla="*/ 130 w 202"/>
                <a:gd name="T13" fmla="*/ 49 h 324"/>
                <a:gd name="T14" fmla="*/ 125 w 202"/>
                <a:gd name="T15" fmla="*/ 101 h 324"/>
                <a:gd name="T16" fmla="*/ 127 w 202"/>
                <a:gd name="T17" fmla="*/ 115 h 324"/>
                <a:gd name="T18" fmla="*/ 137 w 202"/>
                <a:gd name="T19" fmla="*/ 69 h 324"/>
                <a:gd name="T20" fmla="*/ 178 w 202"/>
                <a:gd name="T21" fmla="*/ 72 h 324"/>
                <a:gd name="T22" fmla="*/ 189 w 202"/>
                <a:gd name="T23" fmla="*/ 99 h 324"/>
                <a:gd name="T24" fmla="*/ 141 w 202"/>
                <a:gd name="T25" fmla="*/ 146 h 324"/>
                <a:gd name="T26" fmla="*/ 124 w 202"/>
                <a:gd name="T27" fmla="*/ 186 h 324"/>
                <a:gd name="T28" fmla="*/ 103 w 202"/>
                <a:gd name="T29" fmla="*/ 274 h 324"/>
                <a:gd name="T30" fmla="*/ 0 w 202"/>
                <a:gd name="T31" fmla="*/ 317 h 324"/>
                <a:gd name="T32" fmla="*/ 87 w 202"/>
                <a:gd name="T33" fmla="*/ 204 h 324"/>
                <a:gd name="T34" fmla="*/ 74 w 202"/>
                <a:gd name="T35" fmla="*/ 214 h 324"/>
                <a:gd name="T36" fmla="*/ 61 w 202"/>
                <a:gd name="T37" fmla="*/ 230 h 324"/>
                <a:gd name="T38" fmla="*/ 3 w 202"/>
                <a:gd name="T39" fmla="*/ 223 h 3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02" h="324">
                  <a:moveTo>
                    <a:pt x="3" y="223"/>
                  </a:moveTo>
                  <a:cubicBezTo>
                    <a:pt x="29" y="203"/>
                    <a:pt x="54" y="184"/>
                    <a:pt x="77" y="164"/>
                  </a:cubicBezTo>
                  <a:cubicBezTo>
                    <a:pt x="84" y="158"/>
                    <a:pt x="88" y="146"/>
                    <a:pt x="87" y="138"/>
                  </a:cubicBezTo>
                  <a:cubicBezTo>
                    <a:pt x="83" y="98"/>
                    <a:pt x="77" y="58"/>
                    <a:pt x="70" y="18"/>
                  </a:cubicBezTo>
                  <a:cubicBezTo>
                    <a:pt x="67" y="3"/>
                    <a:pt x="72" y="0"/>
                    <a:pt x="85" y="3"/>
                  </a:cubicBezTo>
                  <a:cubicBezTo>
                    <a:pt x="92" y="5"/>
                    <a:pt x="98" y="6"/>
                    <a:pt x="104" y="8"/>
                  </a:cubicBezTo>
                  <a:cubicBezTo>
                    <a:pt x="130" y="16"/>
                    <a:pt x="134" y="24"/>
                    <a:pt x="130" y="49"/>
                  </a:cubicBezTo>
                  <a:cubicBezTo>
                    <a:pt x="127" y="66"/>
                    <a:pt x="126" y="84"/>
                    <a:pt x="125" y="101"/>
                  </a:cubicBezTo>
                  <a:cubicBezTo>
                    <a:pt x="124" y="105"/>
                    <a:pt x="126" y="110"/>
                    <a:pt x="127" y="115"/>
                  </a:cubicBezTo>
                  <a:cubicBezTo>
                    <a:pt x="144" y="103"/>
                    <a:pt x="154" y="91"/>
                    <a:pt x="137" y="69"/>
                  </a:cubicBezTo>
                  <a:cubicBezTo>
                    <a:pt x="154" y="70"/>
                    <a:pt x="166" y="70"/>
                    <a:pt x="178" y="72"/>
                  </a:cubicBezTo>
                  <a:cubicBezTo>
                    <a:pt x="197" y="74"/>
                    <a:pt x="202" y="84"/>
                    <a:pt x="189" y="99"/>
                  </a:cubicBezTo>
                  <a:cubicBezTo>
                    <a:pt x="175" y="116"/>
                    <a:pt x="159" y="132"/>
                    <a:pt x="141" y="146"/>
                  </a:cubicBezTo>
                  <a:cubicBezTo>
                    <a:pt x="128" y="157"/>
                    <a:pt x="125" y="170"/>
                    <a:pt x="124" y="186"/>
                  </a:cubicBezTo>
                  <a:cubicBezTo>
                    <a:pt x="122" y="216"/>
                    <a:pt x="122" y="247"/>
                    <a:pt x="103" y="274"/>
                  </a:cubicBezTo>
                  <a:cubicBezTo>
                    <a:pt x="81" y="305"/>
                    <a:pt x="40" y="324"/>
                    <a:pt x="0" y="317"/>
                  </a:cubicBezTo>
                  <a:cubicBezTo>
                    <a:pt x="36" y="286"/>
                    <a:pt x="97" y="274"/>
                    <a:pt x="87" y="204"/>
                  </a:cubicBezTo>
                  <a:cubicBezTo>
                    <a:pt x="81" y="209"/>
                    <a:pt x="77" y="211"/>
                    <a:pt x="74" y="214"/>
                  </a:cubicBezTo>
                  <a:cubicBezTo>
                    <a:pt x="69" y="219"/>
                    <a:pt x="65" y="225"/>
                    <a:pt x="61" y="230"/>
                  </a:cubicBezTo>
                  <a:cubicBezTo>
                    <a:pt x="34" y="260"/>
                    <a:pt x="19" y="258"/>
                    <a:pt x="3" y="22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3" name="Freeform 219"/>
            <p:cNvSpPr/>
            <p:nvPr/>
          </p:nvSpPr>
          <p:spPr bwMode="auto">
            <a:xfrm>
              <a:off x="-3752447" y="3005534"/>
              <a:ext cx="582613" cy="827088"/>
            </a:xfrm>
            <a:custGeom>
              <a:avLst/>
              <a:gdLst>
                <a:gd name="T0" fmla="*/ 28 w 185"/>
                <a:gd name="T1" fmla="*/ 1 h 262"/>
                <a:gd name="T2" fmla="*/ 30 w 185"/>
                <a:gd name="T3" fmla="*/ 0 h 262"/>
                <a:gd name="T4" fmla="*/ 74 w 185"/>
                <a:gd name="T5" fmla="*/ 78 h 262"/>
                <a:gd name="T6" fmla="*/ 69 w 185"/>
                <a:gd name="T7" fmla="*/ 113 h 262"/>
                <a:gd name="T8" fmla="*/ 74 w 185"/>
                <a:gd name="T9" fmla="*/ 116 h 262"/>
                <a:gd name="T10" fmla="*/ 87 w 185"/>
                <a:gd name="T11" fmla="*/ 101 h 262"/>
                <a:gd name="T12" fmla="*/ 125 w 185"/>
                <a:gd name="T13" fmla="*/ 50 h 262"/>
                <a:gd name="T14" fmla="*/ 151 w 185"/>
                <a:gd name="T15" fmla="*/ 43 h 262"/>
                <a:gd name="T16" fmla="*/ 185 w 185"/>
                <a:gd name="T17" fmla="*/ 59 h 262"/>
                <a:gd name="T18" fmla="*/ 143 w 185"/>
                <a:gd name="T19" fmla="*/ 102 h 262"/>
                <a:gd name="T20" fmla="*/ 84 w 185"/>
                <a:gd name="T21" fmla="*/ 161 h 262"/>
                <a:gd name="T22" fmla="*/ 69 w 185"/>
                <a:gd name="T23" fmla="*/ 189 h 262"/>
                <a:gd name="T24" fmla="*/ 53 w 185"/>
                <a:gd name="T25" fmla="*/ 230 h 262"/>
                <a:gd name="T26" fmla="*/ 6 w 185"/>
                <a:gd name="T27" fmla="*/ 246 h 262"/>
                <a:gd name="T28" fmla="*/ 1 w 185"/>
                <a:gd name="T29" fmla="*/ 229 h 262"/>
                <a:gd name="T30" fmla="*/ 13 w 185"/>
                <a:gd name="T31" fmla="*/ 198 h 262"/>
                <a:gd name="T32" fmla="*/ 26 w 185"/>
                <a:gd name="T33" fmla="*/ 28 h 262"/>
                <a:gd name="T34" fmla="*/ 26 w 185"/>
                <a:gd name="T35" fmla="*/ 6 h 262"/>
                <a:gd name="T36" fmla="*/ 28 w 185"/>
                <a:gd name="T37" fmla="*/ 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5" h="262">
                  <a:moveTo>
                    <a:pt x="28" y="1"/>
                  </a:moveTo>
                  <a:cubicBezTo>
                    <a:pt x="29" y="1"/>
                    <a:pt x="30" y="0"/>
                    <a:pt x="30" y="0"/>
                  </a:cubicBezTo>
                  <a:cubicBezTo>
                    <a:pt x="78" y="14"/>
                    <a:pt x="84" y="26"/>
                    <a:pt x="74" y="78"/>
                  </a:cubicBezTo>
                  <a:cubicBezTo>
                    <a:pt x="71" y="90"/>
                    <a:pt x="70" y="101"/>
                    <a:pt x="69" y="113"/>
                  </a:cubicBezTo>
                  <a:cubicBezTo>
                    <a:pt x="70" y="114"/>
                    <a:pt x="72" y="115"/>
                    <a:pt x="74" y="116"/>
                  </a:cubicBezTo>
                  <a:cubicBezTo>
                    <a:pt x="78" y="111"/>
                    <a:pt x="83" y="106"/>
                    <a:pt x="87" y="101"/>
                  </a:cubicBezTo>
                  <a:cubicBezTo>
                    <a:pt x="100" y="84"/>
                    <a:pt x="113" y="67"/>
                    <a:pt x="125" y="50"/>
                  </a:cubicBezTo>
                  <a:cubicBezTo>
                    <a:pt x="133" y="40"/>
                    <a:pt x="140" y="38"/>
                    <a:pt x="151" y="43"/>
                  </a:cubicBezTo>
                  <a:cubicBezTo>
                    <a:pt x="161" y="48"/>
                    <a:pt x="171" y="52"/>
                    <a:pt x="185" y="59"/>
                  </a:cubicBezTo>
                  <a:cubicBezTo>
                    <a:pt x="170" y="74"/>
                    <a:pt x="156" y="88"/>
                    <a:pt x="143" y="102"/>
                  </a:cubicBezTo>
                  <a:cubicBezTo>
                    <a:pt x="123" y="122"/>
                    <a:pt x="102" y="141"/>
                    <a:pt x="84" y="161"/>
                  </a:cubicBezTo>
                  <a:cubicBezTo>
                    <a:pt x="77" y="169"/>
                    <a:pt x="73" y="179"/>
                    <a:pt x="69" y="189"/>
                  </a:cubicBezTo>
                  <a:cubicBezTo>
                    <a:pt x="63" y="202"/>
                    <a:pt x="58" y="216"/>
                    <a:pt x="53" y="230"/>
                  </a:cubicBezTo>
                  <a:cubicBezTo>
                    <a:pt x="42" y="258"/>
                    <a:pt x="33" y="262"/>
                    <a:pt x="6" y="246"/>
                  </a:cubicBezTo>
                  <a:cubicBezTo>
                    <a:pt x="2" y="243"/>
                    <a:pt x="0" y="234"/>
                    <a:pt x="1" y="229"/>
                  </a:cubicBezTo>
                  <a:cubicBezTo>
                    <a:pt x="3" y="219"/>
                    <a:pt x="8" y="208"/>
                    <a:pt x="13" y="198"/>
                  </a:cubicBezTo>
                  <a:cubicBezTo>
                    <a:pt x="41" y="143"/>
                    <a:pt x="24" y="85"/>
                    <a:pt x="26" y="28"/>
                  </a:cubicBezTo>
                  <a:cubicBezTo>
                    <a:pt x="27" y="21"/>
                    <a:pt x="26" y="13"/>
                    <a:pt x="26" y="6"/>
                  </a:cubicBezTo>
                  <a:cubicBezTo>
                    <a:pt x="26" y="4"/>
                    <a:pt x="27" y="2"/>
                    <a:pt x="28"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4" name="Freeform 220"/>
            <p:cNvSpPr/>
            <p:nvPr/>
          </p:nvSpPr>
          <p:spPr bwMode="auto">
            <a:xfrm>
              <a:off x="-1568047" y="9247584"/>
              <a:ext cx="823913" cy="650875"/>
            </a:xfrm>
            <a:custGeom>
              <a:avLst/>
              <a:gdLst>
                <a:gd name="T0" fmla="*/ 0 w 261"/>
                <a:gd name="T1" fmla="*/ 44 h 206"/>
                <a:gd name="T2" fmla="*/ 63 w 261"/>
                <a:gd name="T3" fmla="*/ 22 h 206"/>
                <a:gd name="T4" fmla="*/ 166 w 261"/>
                <a:gd name="T5" fmla="*/ 47 h 206"/>
                <a:gd name="T6" fmla="*/ 261 w 261"/>
                <a:gd name="T7" fmla="*/ 54 h 206"/>
                <a:gd name="T8" fmla="*/ 242 w 261"/>
                <a:gd name="T9" fmla="*/ 96 h 206"/>
                <a:gd name="T10" fmla="*/ 224 w 261"/>
                <a:gd name="T11" fmla="*/ 101 h 206"/>
                <a:gd name="T12" fmla="*/ 142 w 261"/>
                <a:gd name="T13" fmla="*/ 87 h 206"/>
                <a:gd name="T14" fmla="*/ 138 w 261"/>
                <a:gd name="T15" fmla="*/ 93 h 206"/>
                <a:gd name="T16" fmla="*/ 182 w 261"/>
                <a:gd name="T17" fmla="*/ 133 h 206"/>
                <a:gd name="T18" fmla="*/ 183 w 261"/>
                <a:gd name="T19" fmla="*/ 206 h 206"/>
                <a:gd name="T20" fmla="*/ 132 w 261"/>
                <a:gd name="T21" fmla="*/ 143 h 206"/>
                <a:gd name="T22" fmla="*/ 24 w 261"/>
                <a:gd name="T23" fmla="*/ 56 h 206"/>
                <a:gd name="T24" fmla="*/ 0 w 261"/>
                <a:gd name="T25" fmla="*/ 44 h 2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1" h="206">
                  <a:moveTo>
                    <a:pt x="0" y="44"/>
                  </a:moveTo>
                  <a:cubicBezTo>
                    <a:pt x="23" y="2"/>
                    <a:pt x="24" y="0"/>
                    <a:pt x="63" y="22"/>
                  </a:cubicBezTo>
                  <a:cubicBezTo>
                    <a:pt x="96" y="39"/>
                    <a:pt x="129" y="47"/>
                    <a:pt x="166" y="47"/>
                  </a:cubicBezTo>
                  <a:cubicBezTo>
                    <a:pt x="197" y="47"/>
                    <a:pt x="228" y="51"/>
                    <a:pt x="261" y="54"/>
                  </a:cubicBezTo>
                  <a:cubicBezTo>
                    <a:pt x="255" y="69"/>
                    <a:pt x="250" y="83"/>
                    <a:pt x="242" y="96"/>
                  </a:cubicBezTo>
                  <a:cubicBezTo>
                    <a:pt x="239" y="100"/>
                    <a:pt x="230" y="102"/>
                    <a:pt x="224" y="101"/>
                  </a:cubicBezTo>
                  <a:cubicBezTo>
                    <a:pt x="197" y="97"/>
                    <a:pt x="170" y="92"/>
                    <a:pt x="142" y="87"/>
                  </a:cubicBezTo>
                  <a:cubicBezTo>
                    <a:pt x="141" y="89"/>
                    <a:pt x="139" y="91"/>
                    <a:pt x="138" y="93"/>
                  </a:cubicBezTo>
                  <a:cubicBezTo>
                    <a:pt x="153" y="106"/>
                    <a:pt x="168" y="119"/>
                    <a:pt x="182" y="133"/>
                  </a:cubicBezTo>
                  <a:cubicBezTo>
                    <a:pt x="214" y="165"/>
                    <a:pt x="214" y="165"/>
                    <a:pt x="183" y="206"/>
                  </a:cubicBezTo>
                  <a:cubicBezTo>
                    <a:pt x="166" y="185"/>
                    <a:pt x="147" y="165"/>
                    <a:pt x="132" y="143"/>
                  </a:cubicBezTo>
                  <a:cubicBezTo>
                    <a:pt x="105" y="103"/>
                    <a:pt x="69" y="74"/>
                    <a:pt x="24" y="56"/>
                  </a:cubicBezTo>
                  <a:cubicBezTo>
                    <a:pt x="16" y="53"/>
                    <a:pt x="9" y="48"/>
                    <a:pt x="0"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5" name="Freeform 221"/>
            <p:cNvSpPr/>
            <p:nvPr/>
          </p:nvSpPr>
          <p:spPr bwMode="auto">
            <a:xfrm>
              <a:off x="-6195610" y="2822971"/>
              <a:ext cx="530225" cy="795338"/>
            </a:xfrm>
            <a:custGeom>
              <a:avLst/>
              <a:gdLst>
                <a:gd name="T0" fmla="*/ 0 w 168"/>
                <a:gd name="T1" fmla="*/ 30 h 252"/>
                <a:gd name="T2" fmla="*/ 54 w 168"/>
                <a:gd name="T3" fmla="*/ 18 h 252"/>
                <a:gd name="T4" fmla="*/ 99 w 168"/>
                <a:gd name="T5" fmla="*/ 105 h 252"/>
                <a:gd name="T6" fmla="*/ 105 w 168"/>
                <a:gd name="T7" fmla="*/ 105 h 252"/>
                <a:gd name="T8" fmla="*/ 116 w 168"/>
                <a:gd name="T9" fmla="*/ 7 h 252"/>
                <a:gd name="T10" fmla="*/ 168 w 168"/>
                <a:gd name="T11" fmla="*/ 0 h 252"/>
                <a:gd name="T12" fmla="*/ 152 w 168"/>
                <a:gd name="T13" fmla="*/ 240 h 252"/>
                <a:gd name="T14" fmla="*/ 146 w 168"/>
                <a:gd name="T15" fmla="*/ 245 h 252"/>
                <a:gd name="T16" fmla="*/ 93 w 168"/>
                <a:gd name="T17" fmla="*/ 208 h 252"/>
                <a:gd name="T18" fmla="*/ 34 w 168"/>
                <a:gd name="T19" fmla="*/ 83 h 252"/>
                <a:gd name="T20" fmla="*/ 0 w 168"/>
                <a:gd name="T21" fmla="*/ 30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8" h="252">
                  <a:moveTo>
                    <a:pt x="0" y="30"/>
                  </a:moveTo>
                  <a:cubicBezTo>
                    <a:pt x="19" y="26"/>
                    <a:pt x="36" y="22"/>
                    <a:pt x="54" y="18"/>
                  </a:cubicBezTo>
                  <a:cubicBezTo>
                    <a:pt x="69" y="48"/>
                    <a:pt x="84" y="77"/>
                    <a:pt x="99" y="105"/>
                  </a:cubicBezTo>
                  <a:cubicBezTo>
                    <a:pt x="101" y="105"/>
                    <a:pt x="103" y="105"/>
                    <a:pt x="105" y="105"/>
                  </a:cubicBezTo>
                  <a:cubicBezTo>
                    <a:pt x="108" y="73"/>
                    <a:pt x="112" y="41"/>
                    <a:pt x="116" y="7"/>
                  </a:cubicBezTo>
                  <a:cubicBezTo>
                    <a:pt x="132" y="5"/>
                    <a:pt x="148" y="3"/>
                    <a:pt x="168" y="0"/>
                  </a:cubicBezTo>
                  <a:cubicBezTo>
                    <a:pt x="151" y="83"/>
                    <a:pt x="115" y="161"/>
                    <a:pt x="152" y="240"/>
                  </a:cubicBezTo>
                  <a:cubicBezTo>
                    <a:pt x="148" y="244"/>
                    <a:pt x="147" y="245"/>
                    <a:pt x="146" y="245"/>
                  </a:cubicBezTo>
                  <a:cubicBezTo>
                    <a:pt x="102" y="252"/>
                    <a:pt x="97" y="252"/>
                    <a:pt x="93" y="208"/>
                  </a:cubicBezTo>
                  <a:cubicBezTo>
                    <a:pt x="89" y="157"/>
                    <a:pt x="58" y="123"/>
                    <a:pt x="34" y="83"/>
                  </a:cubicBezTo>
                  <a:cubicBezTo>
                    <a:pt x="24" y="66"/>
                    <a:pt x="12" y="50"/>
                    <a:pt x="0"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6" name="Freeform 222"/>
            <p:cNvSpPr/>
            <p:nvPr/>
          </p:nvSpPr>
          <p:spPr bwMode="auto">
            <a:xfrm>
              <a:off x="-1369610" y="8764984"/>
              <a:ext cx="833438" cy="546100"/>
            </a:xfrm>
            <a:custGeom>
              <a:avLst/>
              <a:gdLst>
                <a:gd name="T0" fmla="*/ 216 w 264"/>
                <a:gd name="T1" fmla="*/ 13 h 173"/>
                <a:gd name="T2" fmla="*/ 264 w 264"/>
                <a:gd name="T3" fmla="*/ 31 h 173"/>
                <a:gd name="T4" fmla="*/ 220 w 264"/>
                <a:gd name="T5" fmla="*/ 158 h 173"/>
                <a:gd name="T6" fmla="*/ 198 w 264"/>
                <a:gd name="T7" fmla="*/ 168 h 173"/>
                <a:gd name="T8" fmla="*/ 167 w 264"/>
                <a:gd name="T9" fmla="*/ 157 h 173"/>
                <a:gd name="T10" fmla="*/ 180 w 264"/>
                <a:gd name="T11" fmla="*/ 107 h 173"/>
                <a:gd name="T12" fmla="*/ 47 w 264"/>
                <a:gd name="T13" fmla="*/ 60 h 173"/>
                <a:gd name="T14" fmla="*/ 24 w 264"/>
                <a:gd name="T15" fmla="*/ 0 h 173"/>
                <a:gd name="T16" fmla="*/ 122 w 264"/>
                <a:gd name="T17" fmla="*/ 34 h 173"/>
                <a:gd name="T18" fmla="*/ 182 w 264"/>
                <a:gd name="T19" fmla="*/ 56 h 173"/>
                <a:gd name="T20" fmla="*/ 205 w 264"/>
                <a:gd name="T21" fmla="*/ 43 h 173"/>
                <a:gd name="T22" fmla="*/ 216 w 264"/>
                <a:gd name="T23" fmla="*/ 13 h 1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64" h="173">
                  <a:moveTo>
                    <a:pt x="216" y="13"/>
                  </a:moveTo>
                  <a:cubicBezTo>
                    <a:pt x="233" y="19"/>
                    <a:pt x="247" y="25"/>
                    <a:pt x="264" y="31"/>
                  </a:cubicBezTo>
                  <a:cubicBezTo>
                    <a:pt x="249" y="74"/>
                    <a:pt x="234" y="116"/>
                    <a:pt x="220" y="158"/>
                  </a:cubicBezTo>
                  <a:cubicBezTo>
                    <a:pt x="216" y="169"/>
                    <a:pt x="209" y="173"/>
                    <a:pt x="198" y="168"/>
                  </a:cubicBezTo>
                  <a:cubicBezTo>
                    <a:pt x="188" y="163"/>
                    <a:pt x="177" y="160"/>
                    <a:pt x="167" y="157"/>
                  </a:cubicBezTo>
                  <a:cubicBezTo>
                    <a:pt x="172" y="140"/>
                    <a:pt x="176" y="124"/>
                    <a:pt x="180" y="107"/>
                  </a:cubicBezTo>
                  <a:cubicBezTo>
                    <a:pt x="134" y="91"/>
                    <a:pt x="91" y="75"/>
                    <a:pt x="47" y="60"/>
                  </a:cubicBezTo>
                  <a:cubicBezTo>
                    <a:pt x="2" y="45"/>
                    <a:pt x="0" y="52"/>
                    <a:pt x="24" y="0"/>
                  </a:cubicBezTo>
                  <a:cubicBezTo>
                    <a:pt x="57" y="11"/>
                    <a:pt x="89" y="22"/>
                    <a:pt x="122" y="34"/>
                  </a:cubicBezTo>
                  <a:cubicBezTo>
                    <a:pt x="142" y="41"/>
                    <a:pt x="162" y="48"/>
                    <a:pt x="182" y="56"/>
                  </a:cubicBezTo>
                  <a:cubicBezTo>
                    <a:pt x="195" y="60"/>
                    <a:pt x="202" y="57"/>
                    <a:pt x="205" y="43"/>
                  </a:cubicBezTo>
                  <a:cubicBezTo>
                    <a:pt x="208" y="33"/>
                    <a:pt x="212" y="23"/>
                    <a:pt x="216"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7" name="Freeform 223"/>
            <p:cNvSpPr/>
            <p:nvPr/>
          </p:nvSpPr>
          <p:spPr bwMode="auto">
            <a:xfrm>
              <a:off x="-6767110" y="2942034"/>
              <a:ext cx="527050" cy="819150"/>
            </a:xfrm>
            <a:custGeom>
              <a:avLst/>
              <a:gdLst>
                <a:gd name="T0" fmla="*/ 167 w 167"/>
                <a:gd name="T1" fmla="*/ 244 h 259"/>
                <a:gd name="T2" fmla="*/ 122 w 167"/>
                <a:gd name="T3" fmla="*/ 259 h 259"/>
                <a:gd name="T4" fmla="*/ 83 w 167"/>
                <a:gd name="T5" fmla="*/ 137 h 259"/>
                <a:gd name="T6" fmla="*/ 70 w 167"/>
                <a:gd name="T7" fmla="*/ 95 h 259"/>
                <a:gd name="T8" fmla="*/ 50 w 167"/>
                <a:gd name="T9" fmla="*/ 85 h 259"/>
                <a:gd name="T10" fmla="*/ 40 w 167"/>
                <a:gd name="T11" fmla="*/ 88 h 259"/>
                <a:gd name="T12" fmla="*/ 9 w 167"/>
                <a:gd name="T13" fmla="*/ 72 h 259"/>
                <a:gd name="T14" fmla="*/ 0 w 167"/>
                <a:gd name="T15" fmla="*/ 47 h 259"/>
                <a:gd name="T16" fmla="*/ 144 w 167"/>
                <a:gd name="T17" fmla="*/ 0 h 259"/>
                <a:gd name="T18" fmla="*/ 156 w 167"/>
                <a:gd name="T19" fmla="*/ 39 h 259"/>
                <a:gd name="T20" fmla="*/ 148 w 167"/>
                <a:gd name="T21" fmla="*/ 54 h 259"/>
                <a:gd name="T22" fmla="*/ 125 w 167"/>
                <a:gd name="T23" fmla="*/ 61 h 259"/>
                <a:gd name="T24" fmla="*/ 116 w 167"/>
                <a:gd name="T25" fmla="*/ 78 h 259"/>
                <a:gd name="T26" fmla="*/ 165 w 167"/>
                <a:gd name="T27" fmla="*/ 232 h 259"/>
                <a:gd name="T28" fmla="*/ 167 w 167"/>
                <a:gd name="T29" fmla="*/ 244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67" h="259">
                  <a:moveTo>
                    <a:pt x="167" y="244"/>
                  </a:moveTo>
                  <a:cubicBezTo>
                    <a:pt x="153" y="249"/>
                    <a:pt x="138" y="253"/>
                    <a:pt x="122" y="259"/>
                  </a:cubicBezTo>
                  <a:cubicBezTo>
                    <a:pt x="108" y="217"/>
                    <a:pt x="96" y="177"/>
                    <a:pt x="83" y="137"/>
                  </a:cubicBezTo>
                  <a:cubicBezTo>
                    <a:pt x="78" y="123"/>
                    <a:pt x="74" y="109"/>
                    <a:pt x="70" y="95"/>
                  </a:cubicBezTo>
                  <a:cubicBezTo>
                    <a:pt x="67" y="84"/>
                    <a:pt x="61" y="79"/>
                    <a:pt x="50" y="85"/>
                  </a:cubicBezTo>
                  <a:cubicBezTo>
                    <a:pt x="47" y="87"/>
                    <a:pt x="43" y="87"/>
                    <a:pt x="40" y="88"/>
                  </a:cubicBezTo>
                  <a:cubicBezTo>
                    <a:pt x="22" y="97"/>
                    <a:pt x="12" y="93"/>
                    <a:pt x="9" y="72"/>
                  </a:cubicBezTo>
                  <a:cubicBezTo>
                    <a:pt x="8" y="64"/>
                    <a:pt x="4" y="56"/>
                    <a:pt x="0" y="47"/>
                  </a:cubicBezTo>
                  <a:cubicBezTo>
                    <a:pt x="48" y="31"/>
                    <a:pt x="95" y="16"/>
                    <a:pt x="144" y="0"/>
                  </a:cubicBezTo>
                  <a:cubicBezTo>
                    <a:pt x="148" y="14"/>
                    <a:pt x="153" y="26"/>
                    <a:pt x="156" y="39"/>
                  </a:cubicBezTo>
                  <a:cubicBezTo>
                    <a:pt x="157" y="43"/>
                    <a:pt x="152" y="51"/>
                    <a:pt x="148" y="54"/>
                  </a:cubicBezTo>
                  <a:cubicBezTo>
                    <a:pt x="141" y="58"/>
                    <a:pt x="133" y="59"/>
                    <a:pt x="125" y="61"/>
                  </a:cubicBezTo>
                  <a:cubicBezTo>
                    <a:pt x="115" y="63"/>
                    <a:pt x="112" y="67"/>
                    <a:pt x="116" y="78"/>
                  </a:cubicBezTo>
                  <a:cubicBezTo>
                    <a:pt x="133" y="129"/>
                    <a:pt x="149" y="181"/>
                    <a:pt x="165" y="232"/>
                  </a:cubicBezTo>
                  <a:cubicBezTo>
                    <a:pt x="166" y="236"/>
                    <a:pt x="166" y="239"/>
                    <a:pt x="167" y="2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8" name="Freeform 224"/>
            <p:cNvSpPr/>
            <p:nvPr/>
          </p:nvSpPr>
          <p:spPr bwMode="auto">
            <a:xfrm>
              <a:off x="-9324572" y="9419034"/>
              <a:ext cx="814388" cy="642938"/>
            </a:xfrm>
            <a:custGeom>
              <a:avLst/>
              <a:gdLst>
                <a:gd name="T0" fmla="*/ 95 w 258"/>
                <a:gd name="T1" fmla="*/ 134 h 204"/>
                <a:gd name="T2" fmla="*/ 118 w 258"/>
                <a:gd name="T3" fmla="*/ 179 h 204"/>
                <a:gd name="T4" fmla="*/ 74 w 258"/>
                <a:gd name="T5" fmla="*/ 204 h 204"/>
                <a:gd name="T6" fmla="*/ 0 w 258"/>
                <a:gd name="T7" fmla="*/ 73 h 204"/>
                <a:gd name="T8" fmla="*/ 44 w 258"/>
                <a:gd name="T9" fmla="*/ 46 h 204"/>
                <a:gd name="T10" fmla="*/ 70 w 258"/>
                <a:gd name="T11" fmla="*/ 91 h 204"/>
                <a:gd name="T12" fmla="*/ 233 w 258"/>
                <a:gd name="T13" fmla="*/ 0 h 204"/>
                <a:gd name="T14" fmla="*/ 258 w 258"/>
                <a:gd name="T15" fmla="*/ 42 h 204"/>
                <a:gd name="T16" fmla="*/ 95 w 258"/>
                <a:gd name="T17" fmla="*/ 134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8" h="204">
                  <a:moveTo>
                    <a:pt x="95" y="134"/>
                  </a:moveTo>
                  <a:cubicBezTo>
                    <a:pt x="104" y="151"/>
                    <a:pt x="111" y="164"/>
                    <a:pt x="118" y="179"/>
                  </a:cubicBezTo>
                  <a:cubicBezTo>
                    <a:pt x="104" y="187"/>
                    <a:pt x="90" y="195"/>
                    <a:pt x="74" y="204"/>
                  </a:cubicBezTo>
                  <a:cubicBezTo>
                    <a:pt x="49" y="160"/>
                    <a:pt x="25" y="117"/>
                    <a:pt x="0" y="73"/>
                  </a:cubicBezTo>
                  <a:cubicBezTo>
                    <a:pt x="16" y="64"/>
                    <a:pt x="29" y="55"/>
                    <a:pt x="44" y="46"/>
                  </a:cubicBezTo>
                  <a:cubicBezTo>
                    <a:pt x="53" y="61"/>
                    <a:pt x="61" y="75"/>
                    <a:pt x="70" y="91"/>
                  </a:cubicBezTo>
                  <a:cubicBezTo>
                    <a:pt x="124" y="61"/>
                    <a:pt x="178" y="31"/>
                    <a:pt x="233" y="0"/>
                  </a:cubicBezTo>
                  <a:cubicBezTo>
                    <a:pt x="241" y="14"/>
                    <a:pt x="249" y="27"/>
                    <a:pt x="258" y="42"/>
                  </a:cubicBezTo>
                  <a:cubicBezTo>
                    <a:pt x="203" y="73"/>
                    <a:pt x="150" y="103"/>
                    <a:pt x="95" y="13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099" name="Freeform 225"/>
            <p:cNvSpPr/>
            <p:nvPr/>
          </p:nvSpPr>
          <p:spPr bwMode="auto">
            <a:xfrm>
              <a:off x="-9810347" y="7545784"/>
              <a:ext cx="801688" cy="325438"/>
            </a:xfrm>
            <a:custGeom>
              <a:avLst/>
              <a:gdLst>
                <a:gd name="T0" fmla="*/ 234 w 254"/>
                <a:gd name="T1" fmla="*/ 103 h 103"/>
                <a:gd name="T2" fmla="*/ 202 w 254"/>
                <a:gd name="T3" fmla="*/ 99 h 103"/>
                <a:gd name="T4" fmla="*/ 191 w 254"/>
                <a:gd name="T5" fmla="*/ 87 h 103"/>
                <a:gd name="T6" fmla="*/ 149 w 254"/>
                <a:gd name="T7" fmla="*/ 49 h 103"/>
                <a:gd name="T8" fmla="*/ 26 w 254"/>
                <a:gd name="T9" fmla="*/ 54 h 103"/>
                <a:gd name="T10" fmla="*/ 0 w 254"/>
                <a:gd name="T11" fmla="*/ 54 h 103"/>
                <a:gd name="T12" fmla="*/ 0 w 254"/>
                <a:gd name="T13" fmla="*/ 6 h 103"/>
                <a:gd name="T14" fmla="*/ 173 w 254"/>
                <a:gd name="T15" fmla="*/ 2 h 103"/>
                <a:gd name="T16" fmla="*/ 234 w 254"/>
                <a:gd name="T17"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54" h="103">
                  <a:moveTo>
                    <a:pt x="234" y="103"/>
                  </a:moveTo>
                  <a:cubicBezTo>
                    <a:pt x="223" y="102"/>
                    <a:pt x="212" y="102"/>
                    <a:pt x="202" y="99"/>
                  </a:cubicBezTo>
                  <a:cubicBezTo>
                    <a:pt x="197" y="98"/>
                    <a:pt x="190" y="91"/>
                    <a:pt x="191" y="87"/>
                  </a:cubicBezTo>
                  <a:cubicBezTo>
                    <a:pt x="192" y="59"/>
                    <a:pt x="181" y="50"/>
                    <a:pt x="149" y="49"/>
                  </a:cubicBezTo>
                  <a:cubicBezTo>
                    <a:pt x="108" y="49"/>
                    <a:pt x="67" y="52"/>
                    <a:pt x="26" y="54"/>
                  </a:cubicBezTo>
                  <a:cubicBezTo>
                    <a:pt x="18" y="54"/>
                    <a:pt x="10" y="54"/>
                    <a:pt x="0" y="54"/>
                  </a:cubicBezTo>
                  <a:cubicBezTo>
                    <a:pt x="0" y="38"/>
                    <a:pt x="0" y="24"/>
                    <a:pt x="0" y="6"/>
                  </a:cubicBezTo>
                  <a:cubicBezTo>
                    <a:pt x="58" y="5"/>
                    <a:pt x="116" y="0"/>
                    <a:pt x="173" y="2"/>
                  </a:cubicBezTo>
                  <a:cubicBezTo>
                    <a:pt x="229" y="5"/>
                    <a:pt x="254" y="49"/>
                    <a:pt x="234" y="10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0" name="Freeform 226"/>
            <p:cNvSpPr/>
            <p:nvPr/>
          </p:nvSpPr>
          <p:spPr bwMode="auto">
            <a:xfrm>
              <a:off x="-7035397" y="3145234"/>
              <a:ext cx="444500" cy="788988"/>
            </a:xfrm>
            <a:custGeom>
              <a:avLst/>
              <a:gdLst>
                <a:gd name="T0" fmla="*/ 48 w 141"/>
                <a:gd name="T1" fmla="*/ 0 h 250"/>
                <a:gd name="T2" fmla="*/ 141 w 141"/>
                <a:gd name="T3" fmla="*/ 217 h 250"/>
                <a:gd name="T4" fmla="*/ 139 w 141"/>
                <a:gd name="T5" fmla="*/ 219 h 250"/>
                <a:gd name="T6" fmla="*/ 79 w 141"/>
                <a:gd name="T7" fmla="*/ 199 h 250"/>
                <a:gd name="T8" fmla="*/ 14 w 141"/>
                <a:gd name="T9" fmla="*/ 48 h 250"/>
                <a:gd name="T10" fmla="*/ 30 w 141"/>
                <a:gd name="T11" fmla="*/ 8 h 250"/>
                <a:gd name="T12" fmla="*/ 48 w 141"/>
                <a:gd name="T13" fmla="*/ 0 h 250"/>
              </a:gdLst>
              <a:ahLst/>
              <a:cxnLst>
                <a:cxn ang="0">
                  <a:pos x="T0" y="T1"/>
                </a:cxn>
                <a:cxn ang="0">
                  <a:pos x="T2" y="T3"/>
                </a:cxn>
                <a:cxn ang="0">
                  <a:pos x="T4" y="T5"/>
                </a:cxn>
                <a:cxn ang="0">
                  <a:pos x="T6" y="T7"/>
                </a:cxn>
                <a:cxn ang="0">
                  <a:pos x="T8" y="T9"/>
                </a:cxn>
                <a:cxn ang="0">
                  <a:pos x="T10" y="T11"/>
                </a:cxn>
                <a:cxn ang="0">
                  <a:pos x="T12" y="T13"/>
                </a:cxn>
              </a:cxnLst>
              <a:rect l="0" t="0" r="r" b="b"/>
              <a:pathLst>
                <a:path w="141" h="250">
                  <a:moveTo>
                    <a:pt x="48" y="0"/>
                  </a:moveTo>
                  <a:cubicBezTo>
                    <a:pt x="80" y="74"/>
                    <a:pt x="110" y="146"/>
                    <a:pt x="141" y="217"/>
                  </a:cubicBezTo>
                  <a:cubicBezTo>
                    <a:pt x="140" y="218"/>
                    <a:pt x="140" y="219"/>
                    <a:pt x="139" y="219"/>
                  </a:cubicBezTo>
                  <a:cubicBezTo>
                    <a:pt x="92" y="240"/>
                    <a:pt x="100" y="250"/>
                    <a:pt x="79" y="199"/>
                  </a:cubicBezTo>
                  <a:cubicBezTo>
                    <a:pt x="58" y="148"/>
                    <a:pt x="36" y="98"/>
                    <a:pt x="14" y="48"/>
                  </a:cubicBezTo>
                  <a:cubicBezTo>
                    <a:pt x="1" y="19"/>
                    <a:pt x="0" y="19"/>
                    <a:pt x="30" y="8"/>
                  </a:cubicBezTo>
                  <a:cubicBezTo>
                    <a:pt x="35" y="5"/>
                    <a:pt x="40" y="3"/>
                    <a:pt x="4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1" name="Freeform 227"/>
            <p:cNvSpPr/>
            <p:nvPr/>
          </p:nvSpPr>
          <p:spPr bwMode="auto">
            <a:xfrm>
              <a:off x="-1241022" y="8398271"/>
              <a:ext cx="790575" cy="331788"/>
            </a:xfrm>
            <a:custGeom>
              <a:avLst/>
              <a:gdLst>
                <a:gd name="T0" fmla="*/ 229 w 250"/>
                <a:gd name="T1" fmla="*/ 105 h 105"/>
                <a:gd name="T2" fmla="*/ 0 w 250"/>
                <a:gd name="T3" fmla="*/ 48 h 105"/>
                <a:gd name="T4" fmla="*/ 13 w 250"/>
                <a:gd name="T5" fmla="*/ 0 h 105"/>
                <a:gd name="T6" fmla="*/ 213 w 250"/>
                <a:gd name="T7" fmla="*/ 50 h 105"/>
                <a:gd name="T8" fmla="*/ 234 w 250"/>
                <a:gd name="T9" fmla="*/ 98 h 105"/>
                <a:gd name="T10" fmla="*/ 229 w 250"/>
                <a:gd name="T11" fmla="*/ 105 h 105"/>
              </a:gdLst>
              <a:ahLst/>
              <a:cxnLst>
                <a:cxn ang="0">
                  <a:pos x="T0" y="T1"/>
                </a:cxn>
                <a:cxn ang="0">
                  <a:pos x="T2" y="T3"/>
                </a:cxn>
                <a:cxn ang="0">
                  <a:pos x="T4" y="T5"/>
                </a:cxn>
                <a:cxn ang="0">
                  <a:pos x="T6" y="T7"/>
                </a:cxn>
                <a:cxn ang="0">
                  <a:pos x="T8" y="T9"/>
                </a:cxn>
                <a:cxn ang="0">
                  <a:pos x="T10" y="T11"/>
                </a:cxn>
              </a:cxnLst>
              <a:rect l="0" t="0" r="r" b="b"/>
              <a:pathLst>
                <a:path w="250" h="105">
                  <a:moveTo>
                    <a:pt x="229" y="105"/>
                  </a:moveTo>
                  <a:cubicBezTo>
                    <a:pt x="154" y="86"/>
                    <a:pt x="77" y="67"/>
                    <a:pt x="0" y="48"/>
                  </a:cubicBezTo>
                  <a:cubicBezTo>
                    <a:pt x="5" y="31"/>
                    <a:pt x="9" y="16"/>
                    <a:pt x="13" y="0"/>
                  </a:cubicBezTo>
                  <a:cubicBezTo>
                    <a:pt x="80" y="17"/>
                    <a:pt x="147" y="33"/>
                    <a:pt x="213" y="50"/>
                  </a:cubicBezTo>
                  <a:cubicBezTo>
                    <a:pt x="247" y="59"/>
                    <a:pt x="250" y="66"/>
                    <a:pt x="234" y="98"/>
                  </a:cubicBezTo>
                  <a:cubicBezTo>
                    <a:pt x="233" y="100"/>
                    <a:pt x="232" y="101"/>
                    <a:pt x="229" y="10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2" name="Freeform 228"/>
            <p:cNvSpPr/>
            <p:nvPr/>
          </p:nvSpPr>
          <p:spPr bwMode="auto">
            <a:xfrm>
              <a:off x="-9435697" y="9090421"/>
              <a:ext cx="755650" cy="454025"/>
            </a:xfrm>
            <a:custGeom>
              <a:avLst/>
              <a:gdLst>
                <a:gd name="T0" fmla="*/ 21 w 239"/>
                <a:gd name="T1" fmla="*/ 144 h 144"/>
                <a:gd name="T2" fmla="*/ 0 w 239"/>
                <a:gd name="T3" fmla="*/ 99 h 144"/>
                <a:gd name="T4" fmla="*/ 218 w 239"/>
                <a:gd name="T5" fmla="*/ 0 h 144"/>
                <a:gd name="T6" fmla="*/ 239 w 239"/>
                <a:gd name="T7" fmla="*/ 45 h 144"/>
                <a:gd name="T8" fmla="*/ 21 w 239"/>
                <a:gd name="T9" fmla="*/ 144 h 144"/>
              </a:gdLst>
              <a:ahLst/>
              <a:cxnLst>
                <a:cxn ang="0">
                  <a:pos x="T0" y="T1"/>
                </a:cxn>
                <a:cxn ang="0">
                  <a:pos x="T2" y="T3"/>
                </a:cxn>
                <a:cxn ang="0">
                  <a:pos x="T4" y="T5"/>
                </a:cxn>
                <a:cxn ang="0">
                  <a:pos x="T6" y="T7"/>
                </a:cxn>
                <a:cxn ang="0">
                  <a:pos x="T8" y="T9"/>
                </a:cxn>
              </a:cxnLst>
              <a:rect l="0" t="0" r="r" b="b"/>
              <a:pathLst>
                <a:path w="239" h="144">
                  <a:moveTo>
                    <a:pt x="21" y="144"/>
                  </a:moveTo>
                  <a:cubicBezTo>
                    <a:pt x="13" y="128"/>
                    <a:pt x="7" y="115"/>
                    <a:pt x="0" y="99"/>
                  </a:cubicBezTo>
                  <a:cubicBezTo>
                    <a:pt x="73" y="66"/>
                    <a:pt x="145" y="34"/>
                    <a:pt x="218" y="0"/>
                  </a:cubicBezTo>
                  <a:cubicBezTo>
                    <a:pt x="225" y="16"/>
                    <a:pt x="231" y="29"/>
                    <a:pt x="239" y="45"/>
                  </a:cubicBezTo>
                  <a:cubicBezTo>
                    <a:pt x="166" y="79"/>
                    <a:pt x="94" y="111"/>
                    <a:pt x="21" y="1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3" name="Freeform 229"/>
            <p:cNvSpPr/>
            <p:nvPr/>
          </p:nvSpPr>
          <p:spPr bwMode="auto">
            <a:xfrm>
              <a:off x="-9810347" y="7252096"/>
              <a:ext cx="757238" cy="190500"/>
            </a:xfrm>
            <a:custGeom>
              <a:avLst/>
              <a:gdLst>
                <a:gd name="T0" fmla="*/ 235 w 240"/>
                <a:gd name="T1" fmla="*/ 60 h 60"/>
                <a:gd name="T2" fmla="*/ 0 w 240"/>
                <a:gd name="T3" fmla="*/ 50 h 60"/>
                <a:gd name="T4" fmla="*/ 0 w 240"/>
                <a:gd name="T5" fmla="*/ 0 h 60"/>
                <a:gd name="T6" fmla="*/ 94 w 240"/>
                <a:gd name="T7" fmla="*/ 5 h 60"/>
                <a:gd name="T8" fmla="*/ 217 w 240"/>
                <a:gd name="T9" fmla="*/ 10 h 60"/>
                <a:gd name="T10" fmla="*/ 237 w 240"/>
                <a:gd name="T11" fmla="*/ 33 h 60"/>
                <a:gd name="T12" fmla="*/ 235 w 240"/>
                <a:gd name="T13" fmla="*/ 60 h 60"/>
              </a:gdLst>
              <a:ahLst/>
              <a:cxnLst>
                <a:cxn ang="0">
                  <a:pos x="T0" y="T1"/>
                </a:cxn>
                <a:cxn ang="0">
                  <a:pos x="T2" y="T3"/>
                </a:cxn>
                <a:cxn ang="0">
                  <a:pos x="T4" y="T5"/>
                </a:cxn>
                <a:cxn ang="0">
                  <a:pos x="T6" y="T7"/>
                </a:cxn>
                <a:cxn ang="0">
                  <a:pos x="T8" y="T9"/>
                </a:cxn>
                <a:cxn ang="0">
                  <a:pos x="T10" y="T11"/>
                </a:cxn>
                <a:cxn ang="0">
                  <a:pos x="T12" y="T13"/>
                </a:cxn>
              </a:cxnLst>
              <a:rect l="0" t="0" r="r" b="b"/>
              <a:pathLst>
                <a:path w="240" h="60">
                  <a:moveTo>
                    <a:pt x="235" y="60"/>
                  </a:moveTo>
                  <a:cubicBezTo>
                    <a:pt x="155" y="57"/>
                    <a:pt x="78" y="53"/>
                    <a:pt x="0" y="50"/>
                  </a:cubicBezTo>
                  <a:cubicBezTo>
                    <a:pt x="0" y="32"/>
                    <a:pt x="0" y="18"/>
                    <a:pt x="0" y="0"/>
                  </a:cubicBezTo>
                  <a:cubicBezTo>
                    <a:pt x="32" y="1"/>
                    <a:pt x="63" y="3"/>
                    <a:pt x="94" y="5"/>
                  </a:cubicBezTo>
                  <a:cubicBezTo>
                    <a:pt x="135" y="7"/>
                    <a:pt x="176" y="10"/>
                    <a:pt x="217" y="10"/>
                  </a:cubicBezTo>
                  <a:cubicBezTo>
                    <a:pt x="235" y="10"/>
                    <a:pt x="240" y="17"/>
                    <a:pt x="237" y="33"/>
                  </a:cubicBezTo>
                  <a:cubicBezTo>
                    <a:pt x="236" y="40"/>
                    <a:pt x="236" y="48"/>
                    <a:pt x="235" y="6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4" name="Freeform 230"/>
            <p:cNvSpPr/>
            <p:nvPr/>
          </p:nvSpPr>
          <p:spPr bwMode="auto">
            <a:xfrm>
              <a:off x="-4112810" y="2932509"/>
              <a:ext cx="347663" cy="774700"/>
            </a:xfrm>
            <a:custGeom>
              <a:avLst/>
              <a:gdLst>
                <a:gd name="T0" fmla="*/ 47 w 110"/>
                <a:gd name="T1" fmla="*/ 245 h 245"/>
                <a:gd name="T2" fmla="*/ 0 w 110"/>
                <a:gd name="T3" fmla="*/ 230 h 245"/>
                <a:gd name="T4" fmla="*/ 63 w 110"/>
                <a:gd name="T5" fmla="*/ 0 h 245"/>
                <a:gd name="T6" fmla="*/ 110 w 110"/>
                <a:gd name="T7" fmla="*/ 13 h 245"/>
                <a:gd name="T8" fmla="*/ 47 w 110"/>
                <a:gd name="T9" fmla="*/ 245 h 245"/>
              </a:gdLst>
              <a:ahLst/>
              <a:cxnLst>
                <a:cxn ang="0">
                  <a:pos x="T0" y="T1"/>
                </a:cxn>
                <a:cxn ang="0">
                  <a:pos x="T2" y="T3"/>
                </a:cxn>
                <a:cxn ang="0">
                  <a:pos x="T4" y="T5"/>
                </a:cxn>
                <a:cxn ang="0">
                  <a:pos x="T6" y="T7"/>
                </a:cxn>
                <a:cxn ang="0">
                  <a:pos x="T8" y="T9"/>
                </a:cxn>
              </a:cxnLst>
              <a:rect l="0" t="0" r="r" b="b"/>
              <a:pathLst>
                <a:path w="110" h="245">
                  <a:moveTo>
                    <a:pt x="47" y="245"/>
                  </a:moveTo>
                  <a:cubicBezTo>
                    <a:pt x="30" y="239"/>
                    <a:pt x="15" y="235"/>
                    <a:pt x="0" y="230"/>
                  </a:cubicBezTo>
                  <a:cubicBezTo>
                    <a:pt x="21" y="154"/>
                    <a:pt x="41" y="78"/>
                    <a:pt x="63" y="0"/>
                  </a:cubicBezTo>
                  <a:cubicBezTo>
                    <a:pt x="78" y="4"/>
                    <a:pt x="93" y="8"/>
                    <a:pt x="110" y="13"/>
                  </a:cubicBezTo>
                  <a:cubicBezTo>
                    <a:pt x="89" y="91"/>
                    <a:pt x="68" y="167"/>
                    <a:pt x="47" y="24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5" name="Freeform 231"/>
            <p:cNvSpPr/>
            <p:nvPr/>
          </p:nvSpPr>
          <p:spPr bwMode="auto">
            <a:xfrm>
              <a:off x="-9072160" y="4834334"/>
              <a:ext cx="712788" cy="549275"/>
            </a:xfrm>
            <a:custGeom>
              <a:avLst/>
              <a:gdLst>
                <a:gd name="T0" fmla="*/ 0 w 226"/>
                <a:gd name="T1" fmla="*/ 41 h 174"/>
                <a:gd name="T2" fmla="*/ 27 w 226"/>
                <a:gd name="T3" fmla="*/ 0 h 174"/>
                <a:gd name="T4" fmla="*/ 226 w 226"/>
                <a:gd name="T5" fmla="*/ 132 h 174"/>
                <a:gd name="T6" fmla="*/ 200 w 226"/>
                <a:gd name="T7" fmla="*/ 174 h 174"/>
                <a:gd name="T8" fmla="*/ 0 w 226"/>
                <a:gd name="T9" fmla="*/ 41 h 174"/>
              </a:gdLst>
              <a:ahLst/>
              <a:cxnLst>
                <a:cxn ang="0">
                  <a:pos x="T0" y="T1"/>
                </a:cxn>
                <a:cxn ang="0">
                  <a:pos x="T2" y="T3"/>
                </a:cxn>
                <a:cxn ang="0">
                  <a:pos x="T4" y="T5"/>
                </a:cxn>
                <a:cxn ang="0">
                  <a:pos x="T6" y="T7"/>
                </a:cxn>
                <a:cxn ang="0">
                  <a:pos x="T8" y="T9"/>
                </a:cxn>
              </a:cxnLst>
              <a:rect l="0" t="0" r="r" b="b"/>
              <a:pathLst>
                <a:path w="226" h="174">
                  <a:moveTo>
                    <a:pt x="0" y="41"/>
                  </a:moveTo>
                  <a:cubicBezTo>
                    <a:pt x="9" y="28"/>
                    <a:pt x="17" y="15"/>
                    <a:pt x="27" y="0"/>
                  </a:cubicBezTo>
                  <a:cubicBezTo>
                    <a:pt x="94" y="44"/>
                    <a:pt x="159" y="88"/>
                    <a:pt x="226" y="132"/>
                  </a:cubicBezTo>
                  <a:cubicBezTo>
                    <a:pt x="218" y="146"/>
                    <a:pt x="210" y="159"/>
                    <a:pt x="200" y="174"/>
                  </a:cubicBezTo>
                  <a:cubicBezTo>
                    <a:pt x="133" y="130"/>
                    <a:pt x="68" y="86"/>
                    <a:pt x="0" y="4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6" name="Freeform 232"/>
            <p:cNvSpPr/>
            <p:nvPr/>
          </p:nvSpPr>
          <p:spPr bwMode="auto">
            <a:xfrm>
              <a:off x="-1350560" y="5891609"/>
              <a:ext cx="763588" cy="395288"/>
            </a:xfrm>
            <a:custGeom>
              <a:avLst/>
              <a:gdLst>
                <a:gd name="T0" fmla="*/ 16 w 242"/>
                <a:gd name="T1" fmla="*/ 125 h 125"/>
                <a:gd name="T2" fmla="*/ 0 w 242"/>
                <a:gd name="T3" fmla="*/ 79 h 125"/>
                <a:gd name="T4" fmla="*/ 58 w 242"/>
                <a:gd name="T5" fmla="*/ 56 h 125"/>
                <a:gd name="T6" fmla="*/ 210 w 242"/>
                <a:gd name="T7" fmla="*/ 5 h 125"/>
                <a:gd name="T8" fmla="*/ 232 w 242"/>
                <a:gd name="T9" fmla="*/ 17 h 125"/>
                <a:gd name="T10" fmla="*/ 242 w 242"/>
                <a:gd name="T11" fmla="*/ 46 h 125"/>
                <a:gd name="T12" fmla="*/ 16 w 242"/>
                <a:gd name="T13" fmla="*/ 125 h 125"/>
              </a:gdLst>
              <a:ahLst/>
              <a:cxnLst>
                <a:cxn ang="0">
                  <a:pos x="T0" y="T1"/>
                </a:cxn>
                <a:cxn ang="0">
                  <a:pos x="T2" y="T3"/>
                </a:cxn>
                <a:cxn ang="0">
                  <a:pos x="T4" y="T5"/>
                </a:cxn>
                <a:cxn ang="0">
                  <a:pos x="T6" y="T7"/>
                </a:cxn>
                <a:cxn ang="0">
                  <a:pos x="T8" y="T9"/>
                </a:cxn>
                <a:cxn ang="0">
                  <a:pos x="T10" y="T11"/>
                </a:cxn>
                <a:cxn ang="0">
                  <a:pos x="T12" y="T13"/>
                </a:cxn>
              </a:cxnLst>
              <a:rect l="0" t="0" r="r" b="b"/>
              <a:pathLst>
                <a:path w="242" h="125">
                  <a:moveTo>
                    <a:pt x="16" y="125"/>
                  </a:moveTo>
                  <a:cubicBezTo>
                    <a:pt x="10" y="109"/>
                    <a:pt x="5" y="95"/>
                    <a:pt x="0" y="79"/>
                  </a:cubicBezTo>
                  <a:cubicBezTo>
                    <a:pt x="20" y="71"/>
                    <a:pt x="39" y="63"/>
                    <a:pt x="58" y="56"/>
                  </a:cubicBezTo>
                  <a:cubicBezTo>
                    <a:pt x="109" y="39"/>
                    <a:pt x="160" y="23"/>
                    <a:pt x="210" y="5"/>
                  </a:cubicBezTo>
                  <a:cubicBezTo>
                    <a:pt x="224" y="0"/>
                    <a:pt x="229" y="2"/>
                    <a:pt x="232" y="17"/>
                  </a:cubicBezTo>
                  <a:cubicBezTo>
                    <a:pt x="234" y="26"/>
                    <a:pt x="238" y="35"/>
                    <a:pt x="242" y="46"/>
                  </a:cubicBezTo>
                  <a:cubicBezTo>
                    <a:pt x="167" y="72"/>
                    <a:pt x="93" y="98"/>
                    <a:pt x="16" y="12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7" name="Freeform 233"/>
            <p:cNvSpPr/>
            <p:nvPr/>
          </p:nvSpPr>
          <p:spPr bwMode="auto">
            <a:xfrm>
              <a:off x="-1729972" y="9569846"/>
              <a:ext cx="685800" cy="501650"/>
            </a:xfrm>
            <a:custGeom>
              <a:avLst/>
              <a:gdLst>
                <a:gd name="T0" fmla="*/ 21 w 217"/>
                <a:gd name="T1" fmla="*/ 0 h 159"/>
                <a:gd name="T2" fmla="*/ 217 w 217"/>
                <a:gd name="T3" fmla="*/ 130 h 159"/>
                <a:gd name="T4" fmla="*/ 177 w 217"/>
                <a:gd name="T5" fmla="*/ 153 h 159"/>
                <a:gd name="T6" fmla="*/ 15 w 217"/>
                <a:gd name="T7" fmla="*/ 45 h 159"/>
                <a:gd name="T8" fmla="*/ 21 w 217"/>
                <a:gd name="T9" fmla="*/ 0 h 159"/>
              </a:gdLst>
              <a:ahLst/>
              <a:cxnLst>
                <a:cxn ang="0">
                  <a:pos x="T0" y="T1"/>
                </a:cxn>
                <a:cxn ang="0">
                  <a:pos x="T2" y="T3"/>
                </a:cxn>
                <a:cxn ang="0">
                  <a:pos x="T4" y="T5"/>
                </a:cxn>
                <a:cxn ang="0">
                  <a:pos x="T6" y="T7"/>
                </a:cxn>
                <a:cxn ang="0">
                  <a:pos x="T8" y="T9"/>
                </a:cxn>
              </a:cxnLst>
              <a:rect l="0" t="0" r="r" b="b"/>
              <a:pathLst>
                <a:path w="217" h="159">
                  <a:moveTo>
                    <a:pt x="21" y="0"/>
                  </a:moveTo>
                  <a:cubicBezTo>
                    <a:pt x="70" y="67"/>
                    <a:pt x="136" y="109"/>
                    <a:pt x="217" y="130"/>
                  </a:cubicBezTo>
                  <a:cubicBezTo>
                    <a:pt x="208" y="157"/>
                    <a:pt x="203" y="159"/>
                    <a:pt x="177" y="153"/>
                  </a:cubicBezTo>
                  <a:cubicBezTo>
                    <a:pt x="110" y="136"/>
                    <a:pt x="56" y="100"/>
                    <a:pt x="15" y="45"/>
                  </a:cubicBezTo>
                  <a:cubicBezTo>
                    <a:pt x="0" y="26"/>
                    <a:pt x="7" y="14"/>
                    <a:pt x="21"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8" name="Freeform 234"/>
            <p:cNvSpPr/>
            <p:nvPr/>
          </p:nvSpPr>
          <p:spPr bwMode="auto">
            <a:xfrm>
              <a:off x="-5368522" y="2794396"/>
              <a:ext cx="217488" cy="763588"/>
            </a:xfrm>
            <a:custGeom>
              <a:avLst/>
              <a:gdLst>
                <a:gd name="T0" fmla="*/ 24 w 69"/>
                <a:gd name="T1" fmla="*/ 0 h 242"/>
                <a:gd name="T2" fmla="*/ 54 w 69"/>
                <a:gd name="T3" fmla="*/ 0 h 242"/>
                <a:gd name="T4" fmla="*/ 69 w 69"/>
                <a:gd name="T5" fmla="*/ 235 h 242"/>
                <a:gd name="T6" fmla="*/ 28 w 69"/>
                <a:gd name="T7" fmla="*/ 220 h 242"/>
                <a:gd name="T8" fmla="*/ 5 w 69"/>
                <a:gd name="T9" fmla="*/ 132 h 242"/>
                <a:gd name="T10" fmla="*/ 24 w 69"/>
                <a:gd name="T11" fmla="*/ 0 h 242"/>
              </a:gdLst>
              <a:ahLst/>
              <a:cxnLst>
                <a:cxn ang="0">
                  <a:pos x="T0" y="T1"/>
                </a:cxn>
                <a:cxn ang="0">
                  <a:pos x="T2" y="T3"/>
                </a:cxn>
                <a:cxn ang="0">
                  <a:pos x="T4" y="T5"/>
                </a:cxn>
                <a:cxn ang="0">
                  <a:pos x="T6" y="T7"/>
                </a:cxn>
                <a:cxn ang="0">
                  <a:pos x="T8" y="T9"/>
                </a:cxn>
                <a:cxn ang="0">
                  <a:pos x="T10" y="T11"/>
                </a:cxn>
              </a:cxnLst>
              <a:rect l="0" t="0" r="r" b="b"/>
              <a:pathLst>
                <a:path w="69" h="242">
                  <a:moveTo>
                    <a:pt x="24" y="0"/>
                  </a:moveTo>
                  <a:cubicBezTo>
                    <a:pt x="33" y="0"/>
                    <a:pt x="42" y="0"/>
                    <a:pt x="54" y="0"/>
                  </a:cubicBezTo>
                  <a:cubicBezTo>
                    <a:pt x="32" y="80"/>
                    <a:pt x="34" y="158"/>
                    <a:pt x="69" y="235"/>
                  </a:cubicBezTo>
                  <a:cubicBezTo>
                    <a:pt x="50" y="242"/>
                    <a:pt x="35" y="240"/>
                    <a:pt x="28" y="220"/>
                  </a:cubicBezTo>
                  <a:cubicBezTo>
                    <a:pt x="19" y="191"/>
                    <a:pt x="9" y="162"/>
                    <a:pt x="5" y="132"/>
                  </a:cubicBezTo>
                  <a:cubicBezTo>
                    <a:pt x="0" y="88"/>
                    <a:pt x="3" y="44"/>
                    <a:pt x="2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09" name="Freeform 235"/>
            <p:cNvSpPr/>
            <p:nvPr/>
          </p:nvSpPr>
          <p:spPr bwMode="auto">
            <a:xfrm>
              <a:off x="-4189010" y="11616134"/>
              <a:ext cx="411163" cy="249238"/>
            </a:xfrm>
            <a:custGeom>
              <a:avLst/>
              <a:gdLst>
                <a:gd name="T0" fmla="*/ 4 w 130"/>
                <a:gd name="T1" fmla="*/ 0 h 79"/>
                <a:gd name="T2" fmla="*/ 127 w 130"/>
                <a:gd name="T3" fmla="*/ 19 h 79"/>
                <a:gd name="T4" fmla="*/ 130 w 130"/>
                <a:gd name="T5" fmla="*/ 27 h 79"/>
                <a:gd name="T6" fmla="*/ 77 w 130"/>
                <a:gd name="T7" fmla="*/ 75 h 79"/>
                <a:gd name="T8" fmla="*/ 57 w 130"/>
                <a:gd name="T9" fmla="*/ 74 h 79"/>
                <a:gd name="T10" fmla="*/ 6 w 130"/>
                <a:gd name="T11" fmla="*/ 27 h 79"/>
                <a:gd name="T12" fmla="*/ 0 w 130"/>
                <a:gd name="T13" fmla="*/ 5 h 79"/>
                <a:gd name="T14" fmla="*/ 4 w 130"/>
                <a:gd name="T15" fmla="*/ 0 h 7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79">
                  <a:moveTo>
                    <a:pt x="4" y="0"/>
                  </a:moveTo>
                  <a:cubicBezTo>
                    <a:pt x="39" y="46"/>
                    <a:pt x="82" y="34"/>
                    <a:pt x="127" y="19"/>
                  </a:cubicBezTo>
                  <a:cubicBezTo>
                    <a:pt x="128" y="22"/>
                    <a:pt x="129" y="25"/>
                    <a:pt x="130" y="27"/>
                  </a:cubicBezTo>
                  <a:cubicBezTo>
                    <a:pt x="112" y="43"/>
                    <a:pt x="96" y="60"/>
                    <a:pt x="77" y="75"/>
                  </a:cubicBezTo>
                  <a:cubicBezTo>
                    <a:pt x="73" y="79"/>
                    <a:pt x="62" y="77"/>
                    <a:pt x="57" y="74"/>
                  </a:cubicBezTo>
                  <a:cubicBezTo>
                    <a:pt x="39" y="59"/>
                    <a:pt x="22" y="44"/>
                    <a:pt x="6" y="27"/>
                  </a:cubicBezTo>
                  <a:cubicBezTo>
                    <a:pt x="2" y="22"/>
                    <a:pt x="2" y="13"/>
                    <a:pt x="0" y="5"/>
                  </a:cubicBezTo>
                  <a:cubicBezTo>
                    <a:pt x="1" y="3"/>
                    <a:pt x="3" y="1"/>
                    <a:pt x="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10" name="Freeform 236"/>
            <p:cNvSpPr/>
            <p:nvPr/>
          </p:nvSpPr>
          <p:spPr bwMode="auto">
            <a:xfrm>
              <a:off x="-6162272" y="10884296"/>
              <a:ext cx="219075" cy="268288"/>
            </a:xfrm>
            <a:custGeom>
              <a:avLst/>
              <a:gdLst>
                <a:gd name="T0" fmla="*/ 5 w 69"/>
                <a:gd name="T1" fmla="*/ 0 h 85"/>
                <a:gd name="T2" fmla="*/ 62 w 69"/>
                <a:gd name="T3" fmla="*/ 42 h 85"/>
                <a:gd name="T4" fmla="*/ 67 w 69"/>
                <a:gd name="T5" fmla="*/ 63 h 85"/>
                <a:gd name="T6" fmla="*/ 49 w 69"/>
                <a:gd name="T7" fmla="*/ 72 h 85"/>
                <a:gd name="T8" fmla="*/ 16 w 69"/>
                <a:gd name="T9" fmla="*/ 85 h 85"/>
                <a:gd name="T10" fmla="*/ 0 w 69"/>
                <a:gd name="T11" fmla="*/ 5 h 85"/>
                <a:gd name="T12" fmla="*/ 5 w 69"/>
                <a:gd name="T13" fmla="*/ 0 h 85"/>
              </a:gdLst>
              <a:ahLst/>
              <a:cxnLst>
                <a:cxn ang="0">
                  <a:pos x="T0" y="T1"/>
                </a:cxn>
                <a:cxn ang="0">
                  <a:pos x="T2" y="T3"/>
                </a:cxn>
                <a:cxn ang="0">
                  <a:pos x="T4" y="T5"/>
                </a:cxn>
                <a:cxn ang="0">
                  <a:pos x="T6" y="T7"/>
                </a:cxn>
                <a:cxn ang="0">
                  <a:pos x="T8" y="T9"/>
                </a:cxn>
                <a:cxn ang="0">
                  <a:pos x="T10" y="T11"/>
                </a:cxn>
                <a:cxn ang="0">
                  <a:pos x="T12" y="T13"/>
                </a:cxn>
              </a:cxnLst>
              <a:rect l="0" t="0" r="r" b="b"/>
              <a:pathLst>
                <a:path w="69" h="85">
                  <a:moveTo>
                    <a:pt x="5" y="0"/>
                  </a:moveTo>
                  <a:cubicBezTo>
                    <a:pt x="24" y="14"/>
                    <a:pt x="44" y="27"/>
                    <a:pt x="62" y="42"/>
                  </a:cubicBezTo>
                  <a:cubicBezTo>
                    <a:pt x="67" y="46"/>
                    <a:pt x="69" y="57"/>
                    <a:pt x="67" y="63"/>
                  </a:cubicBezTo>
                  <a:cubicBezTo>
                    <a:pt x="65" y="67"/>
                    <a:pt x="55" y="69"/>
                    <a:pt x="49" y="72"/>
                  </a:cubicBezTo>
                  <a:cubicBezTo>
                    <a:pt x="37" y="77"/>
                    <a:pt x="26" y="81"/>
                    <a:pt x="16" y="85"/>
                  </a:cubicBezTo>
                  <a:cubicBezTo>
                    <a:pt x="24" y="58"/>
                    <a:pt x="16" y="31"/>
                    <a:pt x="0" y="5"/>
                  </a:cubicBezTo>
                  <a:cubicBezTo>
                    <a:pt x="2" y="3"/>
                    <a:pt x="3" y="1"/>
                    <a:pt x="5"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11" name="Freeform 244"/>
            <p:cNvSpPr>
              <a:spLocks noEditPoints="1"/>
            </p:cNvSpPr>
            <p:nvPr/>
          </p:nvSpPr>
          <p:spPr bwMode="auto">
            <a:xfrm>
              <a:off x="-7270347" y="4594621"/>
              <a:ext cx="4375150" cy="5673725"/>
            </a:xfrm>
            <a:custGeom>
              <a:avLst/>
              <a:gdLst>
                <a:gd name="T0" fmla="*/ 1248 w 1386"/>
                <a:gd name="T1" fmla="*/ 1298 h 1797"/>
                <a:gd name="T2" fmla="*/ 683 w 1386"/>
                <a:gd name="T3" fmla="*/ 1794 h 1797"/>
                <a:gd name="T4" fmla="*/ 37 w 1386"/>
                <a:gd name="T5" fmla="*/ 1071 h 1797"/>
                <a:gd name="T6" fmla="*/ 54 w 1386"/>
                <a:gd name="T7" fmla="*/ 466 h 1797"/>
                <a:gd name="T8" fmla="*/ 354 w 1386"/>
                <a:gd name="T9" fmla="*/ 151 h 1797"/>
                <a:gd name="T10" fmla="*/ 1023 w 1386"/>
                <a:gd name="T11" fmla="*/ 151 h 1797"/>
                <a:gd name="T12" fmla="*/ 1330 w 1386"/>
                <a:gd name="T13" fmla="*/ 465 h 1797"/>
                <a:gd name="T14" fmla="*/ 1087 w 1386"/>
                <a:gd name="T15" fmla="*/ 790 h 1797"/>
                <a:gd name="T16" fmla="*/ 1147 w 1386"/>
                <a:gd name="T17" fmla="*/ 738 h 1797"/>
                <a:gd name="T18" fmla="*/ 1186 w 1386"/>
                <a:gd name="T19" fmla="*/ 624 h 1797"/>
                <a:gd name="T20" fmla="*/ 1162 w 1386"/>
                <a:gd name="T21" fmla="*/ 510 h 1797"/>
                <a:gd name="T22" fmla="*/ 1134 w 1386"/>
                <a:gd name="T23" fmla="*/ 408 h 1797"/>
                <a:gd name="T24" fmla="*/ 1090 w 1386"/>
                <a:gd name="T25" fmla="*/ 356 h 1797"/>
                <a:gd name="T26" fmla="*/ 1014 w 1386"/>
                <a:gd name="T27" fmla="*/ 283 h 1797"/>
                <a:gd name="T28" fmla="*/ 996 w 1386"/>
                <a:gd name="T29" fmla="*/ 458 h 1797"/>
                <a:gd name="T30" fmla="*/ 1035 w 1386"/>
                <a:gd name="T31" fmla="*/ 510 h 1797"/>
                <a:gd name="T32" fmla="*/ 951 w 1386"/>
                <a:gd name="T33" fmla="*/ 645 h 1797"/>
                <a:gd name="T34" fmla="*/ 970 w 1386"/>
                <a:gd name="T35" fmla="*/ 738 h 1797"/>
                <a:gd name="T36" fmla="*/ 1036 w 1386"/>
                <a:gd name="T37" fmla="*/ 811 h 1797"/>
                <a:gd name="T38" fmla="*/ 1087 w 1386"/>
                <a:gd name="T39" fmla="*/ 1079 h 1797"/>
                <a:gd name="T40" fmla="*/ 545 w 1386"/>
                <a:gd name="T41" fmla="*/ 690 h 1797"/>
                <a:gd name="T42" fmla="*/ 604 w 1386"/>
                <a:gd name="T43" fmla="*/ 749 h 1797"/>
                <a:gd name="T44" fmla="*/ 523 w 1386"/>
                <a:gd name="T45" fmla="*/ 302 h 1797"/>
                <a:gd name="T46" fmla="*/ 425 w 1386"/>
                <a:gd name="T47" fmla="*/ 615 h 1797"/>
                <a:gd name="T48" fmla="*/ 538 w 1386"/>
                <a:gd name="T49" fmla="*/ 1069 h 1797"/>
                <a:gd name="T50" fmla="*/ 486 w 1386"/>
                <a:gd name="T51" fmla="*/ 475 h 1797"/>
                <a:gd name="T52" fmla="*/ 325 w 1386"/>
                <a:gd name="T53" fmla="*/ 595 h 1797"/>
                <a:gd name="T54" fmla="*/ 281 w 1386"/>
                <a:gd name="T55" fmla="*/ 1104 h 1797"/>
                <a:gd name="T56" fmla="*/ 377 w 1386"/>
                <a:gd name="T57" fmla="*/ 622 h 1797"/>
                <a:gd name="T58" fmla="*/ 280 w 1386"/>
                <a:gd name="T59" fmla="*/ 303 h 1797"/>
                <a:gd name="T60" fmla="*/ 200 w 1386"/>
                <a:gd name="T61" fmla="*/ 746 h 1797"/>
                <a:gd name="T62" fmla="*/ 275 w 1386"/>
                <a:gd name="T63" fmla="*/ 595 h 1797"/>
                <a:gd name="T64" fmla="*/ 792 w 1386"/>
                <a:gd name="T65" fmla="*/ 1082 h 1797"/>
                <a:gd name="T66" fmla="*/ 829 w 1386"/>
                <a:gd name="T67" fmla="*/ 980 h 1797"/>
                <a:gd name="T68" fmla="*/ 789 w 1386"/>
                <a:gd name="T69" fmla="*/ 264 h 1797"/>
                <a:gd name="T70" fmla="*/ 758 w 1386"/>
                <a:gd name="T71" fmla="*/ 754 h 1797"/>
                <a:gd name="T72" fmla="*/ 649 w 1386"/>
                <a:gd name="T73" fmla="*/ 1389 h 1797"/>
                <a:gd name="T74" fmla="*/ 560 w 1386"/>
                <a:gd name="T75" fmla="*/ 1246 h 1797"/>
                <a:gd name="T76" fmla="*/ 793 w 1386"/>
                <a:gd name="T77" fmla="*/ 1409 h 1797"/>
                <a:gd name="T78" fmla="*/ 866 w 1386"/>
                <a:gd name="T79" fmla="*/ 1370 h 1797"/>
                <a:gd name="T80" fmla="*/ 806 w 1386"/>
                <a:gd name="T81" fmla="*/ 1393 h 1797"/>
                <a:gd name="T82" fmla="*/ 1016 w 1386"/>
                <a:gd name="T83" fmla="*/ 1252 h 1797"/>
                <a:gd name="T84" fmla="*/ 946 w 1386"/>
                <a:gd name="T85" fmla="*/ 1381 h 1797"/>
                <a:gd name="T86" fmla="*/ 918 w 1386"/>
                <a:gd name="T87" fmla="*/ 1447 h 1797"/>
                <a:gd name="T88" fmla="*/ 1059 w 1386"/>
                <a:gd name="T89" fmla="*/ 1400 h 1797"/>
                <a:gd name="T90" fmla="*/ 709 w 1386"/>
                <a:gd name="T91" fmla="*/ 629 h 1797"/>
                <a:gd name="T92" fmla="*/ 693 w 1386"/>
                <a:gd name="T93" fmla="*/ 938 h 1797"/>
                <a:gd name="T94" fmla="*/ 742 w 1386"/>
                <a:gd name="T95" fmla="*/ 890 h 1797"/>
                <a:gd name="T96" fmla="*/ 895 w 1386"/>
                <a:gd name="T97" fmla="*/ 665 h 1797"/>
                <a:gd name="T98" fmla="*/ 856 w 1386"/>
                <a:gd name="T99" fmla="*/ 998 h 1797"/>
                <a:gd name="T100" fmla="*/ 896 w 1386"/>
                <a:gd name="T101" fmla="*/ 906 h 1797"/>
                <a:gd name="T102" fmla="*/ 712 w 1386"/>
                <a:gd name="T103" fmla="*/ 264 h 1797"/>
                <a:gd name="T104" fmla="*/ 735 w 1386"/>
                <a:gd name="T105" fmla="*/ 546 h 1797"/>
                <a:gd name="T106" fmla="*/ 876 w 1386"/>
                <a:gd name="T107" fmla="*/ 442 h 1797"/>
                <a:gd name="T108" fmla="*/ 921 w 1386"/>
                <a:gd name="T109" fmla="*/ 384 h 1797"/>
                <a:gd name="T110" fmla="*/ 852 w 1386"/>
                <a:gd name="T111" fmla="*/ 311 h 1797"/>
                <a:gd name="T112" fmla="*/ 381 w 1386"/>
                <a:gd name="T113" fmla="*/ 1467 h 1797"/>
                <a:gd name="T114" fmla="*/ 404 w 1386"/>
                <a:gd name="T115" fmla="*/ 1250 h 1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386" h="1797">
                  <a:moveTo>
                    <a:pt x="1386" y="821"/>
                  </a:moveTo>
                  <a:cubicBezTo>
                    <a:pt x="1384" y="846"/>
                    <a:pt x="1384" y="880"/>
                    <a:pt x="1378" y="912"/>
                  </a:cubicBezTo>
                  <a:cubicBezTo>
                    <a:pt x="1369" y="968"/>
                    <a:pt x="1358" y="1024"/>
                    <a:pt x="1344" y="1080"/>
                  </a:cubicBezTo>
                  <a:cubicBezTo>
                    <a:pt x="1324" y="1157"/>
                    <a:pt x="1290" y="1229"/>
                    <a:pt x="1248" y="1298"/>
                  </a:cubicBezTo>
                  <a:cubicBezTo>
                    <a:pt x="1187" y="1400"/>
                    <a:pt x="1115" y="1493"/>
                    <a:pt x="1029" y="1575"/>
                  </a:cubicBezTo>
                  <a:cubicBezTo>
                    <a:pt x="941" y="1659"/>
                    <a:pt x="844" y="1730"/>
                    <a:pt x="734" y="1781"/>
                  </a:cubicBezTo>
                  <a:cubicBezTo>
                    <a:pt x="723" y="1786"/>
                    <a:pt x="713" y="1792"/>
                    <a:pt x="702" y="1795"/>
                  </a:cubicBezTo>
                  <a:cubicBezTo>
                    <a:pt x="696" y="1797"/>
                    <a:pt x="688" y="1796"/>
                    <a:pt x="683" y="1794"/>
                  </a:cubicBezTo>
                  <a:cubicBezTo>
                    <a:pt x="599" y="1753"/>
                    <a:pt x="519" y="1704"/>
                    <a:pt x="447" y="1644"/>
                  </a:cubicBezTo>
                  <a:cubicBezTo>
                    <a:pt x="384" y="1591"/>
                    <a:pt x="324" y="1535"/>
                    <a:pt x="267" y="1475"/>
                  </a:cubicBezTo>
                  <a:cubicBezTo>
                    <a:pt x="211" y="1415"/>
                    <a:pt x="164" y="1347"/>
                    <a:pt x="123" y="1275"/>
                  </a:cubicBezTo>
                  <a:cubicBezTo>
                    <a:pt x="86" y="1210"/>
                    <a:pt x="57" y="1142"/>
                    <a:pt x="37" y="1071"/>
                  </a:cubicBezTo>
                  <a:cubicBezTo>
                    <a:pt x="13" y="987"/>
                    <a:pt x="0" y="901"/>
                    <a:pt x="1" y="813"/>
                  </a:cubicBezTo>
                  <a:cubicBezTo>
                    <a:pt x="53" y="791"/>
                    <a:pt x="99" y="761"/>
                    <a:pt x="133" y="714"/>
                  </a:cubicBezTo>
                  <a:cubicBezTo>
                    <a:pt x="175" y="653"/>
                    <a:pt x="171" y="569"/>
                    <a:pt x="118" y="516"/>
                  </a:cubicBezTo>
                  <a:cubicBezTo>
                    <a:pt x="99" y="497"/>
                    <a:pt x="78" y="480"/>
                    <a:pt x="54" y="466"/>
                  </a:cubicBezTo>
                  <a:cubicBezTo>
                    <a:pt x="37" y="457"/>
                    <a:pt x="35" y="446"/>
                    <a:pt x="40" y="431"/>
                  </a:cubicBezTo>
                  <a:cubicBezTo>
                    <a:pt x="69" y="340"/>
                    <a:pt x="99" y="248"/>
                    <a:pt x="129" y="157"/>
                  </a:cubicBezTo>
                  <a:cubicBezTo>
                    <a:pt x="138" y="131"/>
                    <a:pt x="140" y="131"/>
                    <a:pt x="169" y="140"/>
                  </a:cubicBezTo>
                  <a:cubicBezTo>
                    <a:pt x="230" y="158"/>
                    <a:pt x="292" y="160"/>
                    <a:pt x="354" y="151"/>
                  </a:cubicBezTo>
                  <a:cubicBezTo>
                    <a:pt x="480" y="135"/>
                    <a:pt x="588" y="79"/>
                    <a:pt x="686" y="2"/>
                  </a:cubicBezTo>
                  <a:cubicBezTo>
                    <a:pt x="688" y="1"/>
                    <a:pt x="690" y="0"/>
                    <a:pt x="690" y="0"/>
                  </a:cubicBezTo>
                  <a:cubicBezTo>
                    <a:pt x="732" y="27"/>
                    <a:pt x="773" y="55"/>
                    <a:pt x="815" y="79"/>
                  </a:cubicBezTo>
                  <a:cubicBezTo>
                    <a:pt x="880" y="116"/>
                    <a:pt x="949" y="140"/>
                    <a:pt x="1023" y="151"/>
                  </a:cubicBezTo>
                  <a:cubicBezTo>
                    <a:pt x="1093" y="161"/>
                    <a:pt x="1162" y="158"/>
                    <a:pt x="1230" y="135"/>
                  </a:cubicBezTo>
                  <a:cubicBezTo>
                    <a:pt x="1240" y="132"/>
                    <a:pt x="1245" y="134"/>
                    <a:pt x="1250" y="145"/>
                  </a:cubicBezTo>
                  <a:cubicBezTo>
                    <a:pt x="1290" y="240"/>
                    <a:pt x="1322" y="339"/>
                    <a:pt x="1345" y="440"/>
                  </a:cubicBezTo>
                  <a:cubicBezTo>
                    <a:pt x="1349" y="454"/>
                    <a:pt x="1341" y="459"/>
                    <a:pt x="1330" y="465"/>
                  </a:cubicBezTo>
                  <a:cubicBezTo>
                    <a:pt x="1279" y="494"/>
                    <a:pt x="1239" y="533"/>
                    <a:pt x="1226" y="592"/>
                  </a:cubicBezTo>
                  <a:cubicBezTo>
                    <a:pt x="1211" y="657"/>
                    <a:pt x="1237" y="709"/>
                    <a:pt x="1284" y="750"/>
                  </a:cubicBezTo>
                  <a:cubicBezTo>
                    <a:pt x="1313" y="776"/>
                    <a:pt x="1348" y="795"/>
                    <a:pt x="1386" y="821"/>
                  </a:cubicBezTo>
                  <a:close/>
                  <a:moveTo>
                    <a:pt x="1087" y="790"/>
                  </a:moveTo>
                  <a:cubicBezTo>
                    <a:pt x="1112" y="790"/>
                    <a:pt x="1136" y="791"/>
                    <a:pt x="1160" y="789"/>
                  </a:cubicBezTo>
                  <a:cubicBezTo>
                    <a:pt x="1169" y="788"/>
                    <a:pt x="1182" y="778"/>
                    <a:pt x="1184" y="771"/>
                  </a:cubicBezTo>
                  <a:cubicBezTo>
                    <a:pt x="1186" y="763"/>
                    <a:pt x="1178" y="750"/>
                    <a:pt x="1171" y="743"/>
                  </a:cubicBezTo>
                  <a:cubicBezTo>
                    <a:pt x="1166" y="738"/>
                    <a:pt x="1155" y="738"/>
                    <a:pt x="1147" y="738"/>
                  </a:cubicBezTo>
                  <a:cubicBezTo>
                    <a:pt x="1127" y="737"/>
                    <a:pt x="1107" y="738"/>
                    <a:pt x="1088" y="738"/>
                  </a:cubicBezTo>
                  <a:cubicBezTo>
                    <a:pt x="1088" y="707"/>
                    <a:pt x="1088" y="680"/>
                    <a:pt x="1088" y="652"/>
                  </a:cubicBezTo>
                  <a:cubicBezTo>
                    <a:pt x="1111" y="652"/>
                    <a:pt x="1132" y="653"/>
                    <a:pt x="1153" y="652"/>
                  </a:cubicBezTo>
                  <a:cubicBezTo>
                    <a:pt x="1173" y="651"/>
                    <a:pt x="1186" y="639"/>
                    <a:pt x="1186" y="624"/>
                  </a:cubicBezTo>
                  <a:cubicBezTo>
                    <a:pt x="1186" y="609"/>
                    <a:pt x="1175" y="601"/>
                    <a:pt x="1153" y="601"/>
                  </a:cubicBezTo>
                  <a:cubicBezTo>
                    <a:pt x="1132" y="601"/>
                    <a:pt x="1110" y="601"/>
                    <a:pt x="1088" y="601"/>
                  </a:cubicBezTo>
                  <a:cubicBezTo>
                    <a:pt x="1088" y="569"/>
                    <a:pt x="1088" y="540"/>
                    <a:pt x="1088" y="510"/>
                  </a:cubicBezTo>
                  <a:cubicBezTo>
                    <a:pt x="1114" y="510"/>
                    <a:pt x="1138" y="511"/>
                    <a:pt x="1162" y="510"/>
                  </a:cubicBezTo>
                  <a:cubicBezTo>
                    <a:pt x="1178" y="509"/>
                    <a:pt x="1186" y="499"/>
                    <a:pt x="1186" y="484"/>
                  </a:cubicBezTo>
                  <a:cubicBezTo>
                    <a:pt x="1185" y="469"/>
                    <a:pt x="1176" y="460"/>
                    <a:pt x="1161" y="460"/>
                  </a:cubicBezTo>
                  <a:cubicBezTo>
                    <a:pt x="1152" y="459"/>
                    <a:pt x="1142" y="460"/>
                    <a:pt x="1130" y="460"/>
                  </a:cubicBezTo>
                  <a:cubicBezTo>
                    <a:pt x="1131" y="441"/>
                    <a:pt x="1130" y="424"/>
                    <a:pt x="1134" y="408"/>
                  </a:cubicBezTo>
                  <a:cubicBezTo>
                    <a:pt x="1140" y="373"/>
                    <a:pt x="1149" y="338"/>
                    <a:pt x="1157" y="303"/>
                  </a:cubicBezTo>
                  <a:cubicBezTo>
                    <a:pt x="1162" y="284"/>
                    <a:pt x="1155" y="268"/>
                    <a:pt x="1140" y="264"/>
                  </a:cubicBezTo>
                  <a:cubicBezTo>
                    <a:pt x="1127" y="260"/>
                    <a:pt x="1112" y="271"/>
                    <a:pt x="1107" y="289"/>
                  </a:cubicBezTo>
                  <a:cubicBezTo>
                    <a:pt x="1100" y="311"/>
                    <a:pt x="1094" y="333"/>
                    <a:pt x="1090" y="356"/>
                  </a:cubicBezTo>
                  <a:cubicBezTo>
                    <a:pt x="1084" y="389"/>
                    <a:pt x="1081" y="423"/>
                    <a:pt x="1077" y="457"/>
                  </a:cubicBezTo>
                  <a:cubicBezTo>
                    <a:pt x="1066" y="457"/>
                    <a:pt x="1055" y="457"/>
                    <a:pt x="1043" y="457"/>
                  </a:cubicBezTo>
                  <a:cubicBezTo>
                    <a:pt x="1043" y="441"/>
                    <a:pt x="1045" y="426"/>
                    <a:pt x="1042" y="412"/>
                  </a:cubicBezTo>
                  <a:cubicBezTo>
                    <a:pt x="1034" y="369"/>
                    <a:pt x="1025" y="326"/>
                    <a:pt x="1014" y="283"/>
                  </a:cubicBezTo>
                  <a:cubicBezTo>
                    <a:pt x="1011" y="269"/>
                    <a:pt x="1000" y="260"/>
                    <a:pt x="984" y="265"/>
                  </a:cubicBezTo>
                  <a:cubicBezTo>
                    <a:pt x="968" y="269"/>
                    <a:pt x="962" y="282"/>
                    <a:pt x="967" y="300"/>
                  </a:cubicBezTo>
                  <a:cubicBezTo>
                    <a:pt x="973" y="320"/>
                    <a:pt x="980" y="340"/>
                    <a:pt x="984" y="361"/>
                  </a:cubicBezTo>
                  <a:cubicBezTo>
                    <a:pt x="989" y="393"/>
                    <a:pt x="992" y="425"/>
                    <a:pt x="996" y="458"/>
                  </a:cubicBezTo>
                  <a:cubicBezTo>
                    <a:pt x="984" y="459"/>
                    <a:pt x="978" y="459"/>
                    <a:pt x="972" y="459"/>
                  </a:cubicBezTo>
                  <a:cubicBezTo>
                    <a:pt x="950" y="460"/>
                    <a:pt x="938" y="469"/>
                    <a:pt x="938" y="484"/>
                  </a:cubicBezTo>
                  <a:cubicBezTo>
                    <a:pt x="938" y="500"/>
                    <a:pt x="952" y="510"/>
                    <a:pt x="974" y="510"/>
                  </a:cubicBezTo>
                  <a:cubicBezTo>
                    <a:pt x="994" y="510"/>
                    <a:pt x="1014" y="510"/>
                    <a:pt x="1035" y="510"/>
                  </a:cubicBezTo>
                  <a:cubicBezTo>
                    <a:pt x="1035" y="542"/>
                    <a:pt x="1035" y="571"/>
                    <a:pt x="1035" y="601"/>
                  </a:cubicBezTo>
                  <a:cubicBezTo>
                    <a:pt x="1009" y="601"/>
                    <a:pt x="985" y="599"/>
                    <a:pt x="961" y="602"/>
                  </a:cubicBezTo>
                  <a:cubicBezTo>
                    <a:pt x="953" y="603"/>
                    <a:pt x="942" y="612"/>
                    <a:pt x="940" y="620"/>
                  </a:cubicBezTo>
                  <a:cubicBezTo>
                    <a:pt x="938" y="627"/>
                    <a:pt x="944" y="639"/>
                    <a:pt x="951" y="645"/>
                  </a:cubicBezTo>
                  <a:cubicBezTo>
                    <a:pt x="958" y="650"/>
                    <a:pt x="969" y="651"/>
                    <a:pt x="979" y="652"/>
                  </a:cubicBezTo>
                  <a:cubicBezTo>
                    <a:pt x="997" y="653"/>
                    <a:pt x="1016" y="652"/>
                    <a:pt x="1035" y="652"/>
                  </a:cubicBezTo>
                  <a:cubicBezTo>
                    <a:pt x="1035" y="682"/>
                    <a:pt x="1035" y="709"/>
                    <a:pt x="1035" y="738"/>
                  </a:cubicBezTo>
                  <a:cubicBezTo>
                    <a:pt x="1012" y="738"/>
                    <a:pt x="991" y="737"/>
                    <a:pt x="970" y="738"/>
                  </a:cubicBezTo>
                  <a:cubicBezTo>
                    <a:pt x="952" y="739"/>
                    <a:pt x="938" y="751"/>
                    <a:pt x="938" y="765"/>
                  </a:cubicBezTo>
                  <a:cubicBezTo>
                    <a:pt x="938" y="780"/>
                    <a:pt x="951" y="790"/>
                    <a:pt x="970" y="790"/>
                  </a:cubicBezTo>
                  <a:cubicBezTo>
                    <a:pt x="991" y="790"/>
                    <a:pt x="1013" y="790"/>
                    <a:pt x="1036" y="790"/>
                  </a:cubicBezTo>
                  <a:cubicBezTo>
                    <a:pt x="1036" y="798"/>
                    <a:pt x="1036" y="804"/>
                    <a:pt x="1036" y="811"/>
                  </a:cubicBezTo>
                  <a:cubicBezTo>
                    <a:pt x="1036" y="895"/>
                    <a:pt x="1036" y="979"/>
                    <a:pt x="1036" y="1063"/>
                  </a:cubicBezTo>
                  <a:cubicBezTo>
                    <a:pt x="1036" y="1070"/>
                    <a:pt x="1037" y="1077"/>
                    <a:pt x="1038" y="1084"/>
                  </a:cubicBezTo>
                  <a:cubicBezTo>
                    <a:pt x="1042" y="1099"/>
                    <a:pt x="1050" y="1108"/>
                    <a:pt x="1067" y="1106"/>
                  </a:cubicBezTo>
                  <a:cubicBezTo>
                    <a:pt x="1083" y="1104"/>
                    <a:pt x="1087" y="1094"/>
                    <a:pt x="1087" y="1079"/>
                  </a:cubicBezTo>
                  <a:cubicBezTo>
                    <a:pt x="1086" y="996"/>
                    <a:pt x="1087" y="912"/>
                    <a:pt x="1087" y="829"/>
                  </a:cubicBezTo>
                  <a:cubicBezTo>
                    <a:pt x="1087" y="817"/>
                    <a:pt x="1087" y="804"/>
                    <a:pt x="1087" y="790"/>
                  </a:cubicBezTo>
                  <a:close/>
                  <a:moveTo>
                    <a:pt x="486" y="475"/>
                  </a:moveTo>
                  <a:cubicBezTo>
                    <a:pt x="522" y="540"/>
                    <a:pt x="536" y="628"/>
                    <a:pt x="545" y="690"/>
                  </a:cubicBezTo>
                  <a:cubicBezTo>
                    <a:pt x="549" y="717"/>
                    <a:pt x="550" y="743"/>
                    <a:pt x="556" y="769"/>
                  </a:cubicBezTo>
                  <a:cubicBezTo>
                    <a:pt x="558" y="777"/>
                    <a:pt x="572" y="789"/>
                    <a:pt x="579" y="788"/>
                  </a:cubicBezTo>
                  <a:cubicBezTo>
                    <a:pt x="589" y="786"/>
                    <a:pt x="597" y="775"/>
                    <a:pt x="604" y="766"/>
                  </a:cubicBezTo>
                  <a:cubicBezTo>
                    <a:pt x="607" y="763"/>
                    <a:pt x="605" y="755"/>
                    <a:pt x="604" y="749"/>
                  </a:cubicBezTo>
                  <a:cubicBezTo>
                    <a:pt x="596" y="696"/>
                    <a:pt x="589" y="644"/>
                    <a:pt x="579" y="592"/>
                  </a:cubicBezTo>
                  <a:cubicBezTo>
                    <a:pt x="566" y="525"/>
                    <a:pt x="548" y="460"/>
                    <a:pt x="502" y="406"/>
                  </a:cubicBezTo>
                  <a:cubicBezTo>
                    <a:pt x="498" y="401"/>
                    <a:pt x="498" y="391"/>
                    <a:pt x="500" y="384"/>
                  </a:cubicBezTo>
                  <a:cubicBezTo>
                    <a:pt x="506" y="356"/>
                    <a:pt x="514" y="329"/>
                    <a:pt x="523" y="302"/>
                  </a:cubicBezTo>
                  <a:cubicBezTo>
                    <a:pt x="528" y="283"/>
                    <a:pt x="524" y="270"/>
                    <a:pt x="508" y="264"/>
                  </a:cubicBezTo>
                  <a:cubicBezTo>
                    <a:pt x="495" y="259"/>
                    <a:pt x="479" y="268"/>
                    <a:pt x="474" y="286"/>
                  </a:cubicBezTo>
                  <a:cubicBezTo>
                    <a:pt x="464" y="318"/>
                    <a:pt x="453" y="350"/>
                    <a:pt x="447" y="384"/>
                  </a:cubicBezTo>
                  <a:cubicBezTo>
                    <a:pt x="432" y="460"/>
                    <a:pt x="425" y="537"/>
                    <a:pt x="425" y="615"/>
                  </a:cubicBezTo>
                  <a:cubicBezTo>
                    <a:pt x="426" y="711"/>
                    <a:pt x="434" y="806"/>
                    <a:pt x="451" y="900"/>
                  </a:cubicBezTo>
                  <a:cubicBezTo>
                    <a:pt x="463" y="962"/>
                    <a:pt x="477" y="1022"/>
                    <a:pt x="490" y="1083"/>
                  </a:cubicBezTo>
                  <a:cubicBezTo>
                    <a:pt x="493" y="1099"/>
                    <a:pt x="504" y="1108"/>
                    <a:pt x="520" y="1104"/>
                  </a:cubicBezTo>
                  <a:cubicBezTo>
                    <a:pt x="534" y="1101"/>
                    <a:pt x="541" y="1084"/>
                    <a:pt x="538" y="1069"/>
                  </a:cubicBezTo>
                  <a:cubicBezTo>
                    <a:pt x="523" y="993"/>
                    <a:pt x="505" y="916"/>
                    <a:pt x="493" y="839"/>
                  </a:cubicBezTo>
                  <a:cubicBezTo>
                    <a:pt x="483" y="775"/>
                    <a:pt x="479" y="710"/>
                    <a:pt x="476" y="645"/>
                  </a:cubicBezTo>
                  <a:cubicBezTo>
                    <a:pt x="475" y="595"/>
                    <a:pt x="480" y="544"/>
                    <a:pt x="483" y="494"/>
                  </a:cubicBezTo>
                  <a:cubicBezTo>
                    <a:pt x="483" y="489"/>
                    <a:pt x="485" y="484"/>
                    <a:pt x="486" y="475"/>
                  </a:cubicBezTo>
                  <a:close/>
                  <a:moveTo>
                    <a:pt x="309" y="480"/>
                  </a:moveTo>
                  <a:cubicBezTo>
                    <a:pt x="311" y="480"/>
                    <a:pt x="314" y="480"/>
                    <a:pt x="317" y="481"/>
                  </a:cubicBezTo>
                  <a:cubicBezTo>
                    <a:pt x="319" y="486"/>
                    <a:pt x="321" y="491"/>
                    <a:pt x="321" y="497"/>
                  </a:cubicBezTo>
                  <a:cubicBezTo>
                    <a:pt x="323" y="529"/>
                    <a:pt x="326" y="562"/>
                    <a:pt x="325" y="595"/>
                  </a:cubicBezTo>
                  <a:cubicBezTo>
                    <a:pt x="323" y="662"/>
                    <a:pt x="320" y="730"/>
                    <a:pt x="314" y="798"/>
                  </a:cubicBezTo>
                  <a:cubicBezTo>
                    <a:pt x="309" y="850"/>
                    <a:pt x="299" y="901"/>
                    <a:pt x="289" y="953"/>
                  </a:cubicBezTo>
                  <a:cubicBezTo>
                    <a:pt x="282" y="992"/>
                    <a:pt x="273" y="1032"/>
                    <a:pt x="263" y="1071"/>
                  </a:cubicBezTo>
                  <a:cubicBezTo>
                    <a:pt x="259" y="1088"/>
                    <a:pt x="267" y="1099"/>
                    <a:pt x="281" y="1104"/>
                  </a:cubicBezTo>
                  <a:cubicBezTo>
                    <a:pt x="296" y="1109"/>
                    <a:pt x="305" y="1100"/>
                    <a:pt x="311" y="1087"/>
                  </a:cubicBezTo>
                  <a:cubicBezTo>
                    <a:pt x="314" y="1082"/>
                    <a:pt x="316" y="1076"/>
                    <a:pt x="317" y="1070"/>
                  </a:cubicBezTo>
                  <a:cubicBezTo>
                    <a:pt x="332" y="996"/>
                    <a:pt x="350" y="921"/>
                    <a:pt x="360" y="846"/>
                  </a:cubicBezTo>
                  <a:cubicBezTo>
                    <a:pt x="370" y="772"/>
                    <a:pt x="375" y="696"/>
                    <a:pt x="377" y="622"/>
                  </a:cubicBezTo>
                  <a:cubicBezTo>
                    <a:pt x="379" y="540"/>
                    <a:pt x="370" y="458"/>
                    <a:pt x="354" y="378"/>
                  </a:cubicBezTo>
                  <a:cubicBezTo>
                    <a:pt x="347" y="347"/>
                    <a:pt x="337" y="316"/>
                    <a:pt x="327" y="285"/>
                  </a:cubicBezTo>
                  <a:cubicBezTo>
                    <a:pt x="322" y="269"/>
                    <a:pt x="313" y="258"/>
                    <a:pt x="295" y="264"/>
                  </a:cubicBezTo>
                  <a:cubicBezTo>
                    <a:pt x="278" y="269"/>
                    <a:pt x="274" y="283"/>
                    <a:pt x="280" y="303"/>
                  </a:cubicBezTo>
                  <a:cubicBezTo>
                    <a:pt x="289" y="331"/>
                    <a:pt x="297" y="358"/>
                    <a:pt x="304" y="386"/>
                  </a:cubicBezTo>
                  <a:cubicBezTo>
                    <a:pt x="305" y="392"/>
                    <a:pt x="304" y="401"/>
                    <a:pt x="300" y="406"/>
                  </a:cubicBezTo>
                  <a:cubicBezTo>
                    <a:pt x="254" y="459"/>
                    <a:pt x="237" y="525"/>
                    <a:pt x="223" y="591"/>
                  </a:cubicBezTo>
                  <a:cubicBezTo>
                    <a:pt x="212" y="642"/>
                    <a:pt x="208" y="695"/>
                    <a:pt x="200" y="746"/>
                  </a:cubicBezTo>
                  <a:cubicBezTo>
                    <a:pt x="197" y="771"/>
                    <a:pt x="202" y="785"/>
                    <a:pt x="218" y="789"/>
                  </a:cubicBezTo>
                  <a:cubicBezTo>
                    <a:pt x="234" y="792"/>
                    <a:pt x="245" y="781"/>
                    <a:pt x="250" y="756"/>
                  </a:cubicBezTo>
                  <a:cubicBezTo>
                    <a:pt x="250" y="755"/>
                    <a:pt x="250" y="754"/>
                    <a:pt x="251" y="752"/>
                  </a:cubicBezTo>
                  <a:cubicBezTo>
                    <a:pt x="258" y="700"/>
                    <a:pt x="264" y="647"/>
                    <a:pt x="275" y="595"/>
                  </a:cubicBezTo>
                  <a:cubicBezTo>
                    <a:pt x="283" y="556"/>
                    <a:pt x="297" y="518"/>
                    <a:pt x="309" y="480"/>
                  </a:cubicBezTo>
                  <a:close/>
                  <a:moveTo>
                    <a:pt x="758" y="754"/>
                  </a:moveTo>
                  <a:cubicBezTo>
                    <a:pt x="763" y="812"/>
                    <a:pt x="765" y="858"/>
                    <a:pt x="769" y="903"/>
                  </a:cubicBezTo>
                  <a:cubicBezTo>
                    <a:pt x="775" y="963"/>
                    <a:pt x="783" y="1023"/>
                    <a:pt x="792" y="1082"/>
                  </a:cubicBezTo>
                  <a:cubicBezTo>
                    <a:pt x="793" y="1091"/>
                    <a:pt x="804" y="1102"/>
                    <a:pt x="813" y="1104"/>
                  </a:cubicBezTo>
                  <a:cubicBezTo>
                    <a:pt x="820" y="1106"/>
                    <a:pt x="832" y="1098"/>
                    <a:pt x="839" y="1091"/>
                  </a:cubicBezTo>
                  <a:cubicBezTo>
                    <a:pt x="843" y="1086"/>
                    <a:pt x="842" y="1076"/>
                    <a:pt x="841" y="1068"/>
                  </a:cubicBezTo>
                  <a:cubicBezTo>
                    <a:pt x="838" y="1039"/>
                    <a:pt x="832" y="1009"/>
                    <a:pt x="829" y="980"/>
                  </a:cubicBezTo>
                  <a:cubicBezTo>
                    <a:pt x="824" y="930"/>
                    <a:pt x="818" y="881"/>
                    <a:pt x="815" y="831"/>
                  </a:cubicBezTo>
                  <a:cubicBezTo>
                    <a:pt x="808" y="720"/>
                    <a:pt x="822" y="611"/>
                    <a:pt x="842" y="502"/>
                  </a:cubicBezTo>
                  <a:cubicBezTo>
                    <a:pt x="856" y="428"/>
                    <a:pt x="846" y="355"/>
                    <a:pt x="820" y="285"/>
                  </a:cubicBezTo>
                  <a:cubicBezTo>
                    <a:pt x="814" y="270"/>
                    <a:pt x="805" y="260"/>
                    <a:pt x="789" y="264"/>
                  </a:cubicBezTo>
                  <a:cubicBezTo>
                    <a:pt x="773" y="268"/>
                    <a:pt x="768" y="282"/>
                    <a:pt x="772" y="300"/>
                  </a:cubicBezTo>
                  <a:cubicBezTo>
                    <a:pt x="780" y="337"/>
                    <a:pt x="791" y="374"/>
                    <a:pt x="795" y="411"/>
                  </a:cubicBezTo>
                  <a:cubicBezTo>
                    <a:pt x="801" y="463"/>
                    <a:pt x="788" y="514"/>
                    <a:pt x="780" y="565"/>
                  </a:cubicBezTo>
                  <a:cubicBezTo>
                    <a:pt x="770" y="632"/>
                    <a:pt x="764" y="699"/>
                    <a:pt x="758" y="754"/>
                  </a:cubicBezTo>
                  <a:close/>
                  <a:moveTo>
                    <a:pt x="501" y="1368"/>
                  </a:moveTo>
                  <a:cubicBezTo>
                    <a:pt x="468" y="1403"/>
                    <a:pt x="465" y="1435"/>
                    <a:pt x="492" y="1464"/>
                  </a:cubicBezTo>
                  <a:cubicBezTo>
                    <a:pt x="528" y="1503"/>
                    <a:pt x="602" y="1504"/>
                    <a:pt x="639" y="1465"/>
                  </a:cubicBezTo>
                  <a:cubicBezTo>
                    <a:pt x="661" y="1443"/>
                    <a:pt x="665" y="1415"/>
                    <a:pt x="649" y="1389"/>
                  </a:cubicBezTo>
                  <a:cubicBezTo>
                    <a:pt x="645" y="1382"/>
                    <a:pt x="639" y="1375"/>
                    <a:pt x="633" y="1368"/>
                  </a:cubicBezTo>
                  <a:cubicBezTo>
                    <a:pt x="636" y="1364"/>
                    <a:pt x="638" y="1360"/>
                    <a:pt x="641" y="1357"/>
                  </a:cubicBezTo>
                  <a:cubicBezTo>
                    <a:pt x="661" y="1329"/>
                    <a:pt x="661" y="1299"/>
                    <a:pt x="638" y="1275"/>
                  </a:cubicBezTo>
                  <a:cubicBezTo>
                    <a:pt x="617" y="1253"/>
                    <a:pt x="590" y="1243"/>
                    <a:pt x="560" y="1246"/>
                  </a:cubicBezTo>
                  <a:cubicBezTo>
                    <a:pt x="526" y="1249"/>
                    <a:pt x="496" y="1263"/>
                    <a:pt x="482" y="1298"/>
                  </a:cubicBezTo>
                  <a:cubicBezTo>
                    <a:pt x="471" y="1326"/>
                    <a:pt x="483" y="1347"/>
                    <a:pt x="501" y="1368"/>
                  </a:cubicBezTo>
                  <a:close/>
                  <a:moveTo>
                    <a:pt x="806" y="1393"/>
                  </a:moveTo>
                  <a:cubicBezTo>
                    <a:pt x="802" y="1398"/>
                    <a:pt x="799" y="1405"/>
                    <a:pt x="793" y="1409"/>
                  </a:cubicBezTo>
                  <a:cubicBezTo>
                    <a:pt x="776" y="1424"/>
                    <a:pt x="758" y="1439"/>
                    <a:pt x="738" y="1451"/>
                  </a:cubicBezTo>
                  <a:cubicBezTo>
                    <a:pt x="725" y="1460"/>
                    <a:pt x="721" y="1470"/>
                    <a:pt x="728" y="1483"/>
                  </a:cubicBezTo>
                  <a:cubicBezTo>
                    <a:pt x="735" y="1495"/>
                    <a:pt x="747" y="1496"/>
                    <a:pt x="759" y="1490"/>
                  </a:cubicBezTo>
                  <a:cubicBezTo>
                    <a:pt x="809" y="1462"/>
                    <a:pt x="851" y="1428"/>
                    <a:pt x="866" y="1370"/>
                  </a:cubicBezTo>
                  <a:cubicBezTo>
                    <a:pt x="882" y="1306"/>
                    <a:pt x="851" y="1249"/>
                    <a:pt x="780" y="1247"/>
                  </a:cubicBezTo>
                  <a:cubicBezTo>
                    <a:pt x="741" y="1246"/>
                    <a:pt x="704" y="1272"/>
                    <a:pt x="697" y="1305"/>
                  </a:cubicBezTo>
                  <a:cubicBezTo>
                    <a:pt x="690" y="1343"/>
                    <a:pt x="707" y="1371"/>
                    <a:pt x="750" y="1386"/>
                  </a:cubicBezTo>
                  <a:cubicBezTo>
                    <a:pt x="767" y="1392"/>
                    <a:pt x="786" y="1390"/>
                    <a:pt x="806" y="1393"/>
                  </a:cubicBezTo>
                  <a:close/>
                  <a:moveTo>
                    <a:pt x="962" y="1297"/>
                  </a:moveTo>
                  <a:cubicBezTo>
                    <a:pt x="981" y="1297"/>
                    <a:pt x="998" y="1297"/>
                    <a:pt x="1014" y="1297"/>
                  </a:cubicBezTo>
                  <a:cubicBezTo>
                    <a:pt x="1029" y="1297"/>
                    <a:pt x="1043" y="1294"/>
                    <a:pt x="1043" y="1275"/>
                  </a:cubicBezTo>
                  <a:cubicBezTo>
                    <a:pt x="1043" y="1256"/>
                    <a:pt x="1029" y="1253"/>
                    <a:pt x="1016" y="1252"/>
                  </a:cubicBezTo>
                  <a:cubicBezTo>
                    <a:pt x="992" y="1251"/>
                    <a:pt x="968" y="1251"/>
                    <a:pt x="944" y="1252"/>
                  </a:cubicBezTo>
                  <a:cubicBezTo>
                    <a:pt x="923" y="1253"/>
                    <a:pt x="912" y="1264"/>
                    <a:pt x="912" y="1283"/>
                  </a:cubicBezTo>
                  <a:cubicBezTo>
                    <a:pt x="911" y="1307"/>
                    <a:pt x="911" y="1330"/>
                    <a:pt x="912" y="1353"/>
                  </a:cubicBezTo>
                  <a:cubicBezTo>
                    <a:pt x="913" y="1376"/>
                    <a:pt x="924" y="1382"/>
                    <a:pt x="946" y="1381"/>
                  </a:cubicBezTo>
                  <a:cubicBezTo>
                    <a:pt x="964" y="1380"/>
                    <a:pt x="984" y="1384"/>
                    <a:pt x="1001" y="1391"/>
                  </a:cubicBezTo>
                  <a:cubicBezTo>
                    <a:pt x="1020" y="1399"/>
                    <a:pt x="1020" y="1425"/>
                    <a:pt x="1003" y="1437"/>
                  </a:cubicBezTo>
                  <a:cubicBezTo>
                    <a:pt x="996" y="1442"/>
                    <a:pt x="987" y="1446"/>
                    <a:pt x="979" y="1446"/>
                  </a:cubicBezTo>
                  <a:cubicBezTo>
                    <a:pt x="959" y="1447"/>
                    <a:pt x="938" y="1444"/>
                    <a:pt x="918" y="1447"/>
                  </a:cubicBezTo>
                  <a:cubicBezTo>
                    <a:pt x="908" y="1448"/>
                    <a:pt x="896" y="1455"/>
                    <a:pt x="892" y="1463"/>
                  </a:cubicBezTo>
                  <a:cubicBezTo>
                    <a:pt x="887" y="1475"/>
                    <a:pt x="896" y="1484"/>
                    <a:pt x="909" y="1487"/>
                  </a:cubicBezTo>
                  <a:cubicBezTo>
                    <a:pt x="948" y="1499"/>
                    <a:pt x="987" y="1496"/>
                    <a:pt x="1023" y="1477"/>
                  </a:cubicBezTo>
                  <a:cubicBezTo>
                    <a:pt x="1054" y="1461"/>
                    <a:pt x="1063" y="1433"/>
                    <a:pt x="1059" y="1400"/>
                  </a:cubicBezTo>
                  <a:cubicBezTo>
                    <a:pt x="1055" y="1372"/>
                    <a:pt x="1038" y="1356"/>
                    <a:pt x="1013" y="1348"/>
                  </a:cubicBezTo>
                  <a:cubicBezTo>
                    <a:pt x="996" y="1342"/>
                    <a:pt x="979" y="1338"/>
                    <a:pt x="960" y="1333"/>
                  </a:cubicBezTo>
                  <a:cubicBezTo>
                    <a:pt x="960" y="1323"/>
                    <a:pt x="961" y="1311"/>
                    <a:pt x="962" y="1297"/>
                  </a:cubicBezTo>
                  <a:close/>
                  <a:moveTo>
                    <a:pt x="709" y="629"/>
                  </a:moveTo>
                  <a:cubicBezTo>
                    <a:pt x="706" y="631"/>
                    <a:pt x="697" y="636"/>
                    <a:pt x="694" y="642"/>
                  </a:cubicBezTo>
                  <a:cubicBezTo>
                    <a:pt x="689" y="651"/>
                    <a:pt x="687" y="662"/>
                    <a:pt x="687" y="673"/>
                  </a:cubicBezTo>
                  <a:cubicBezTo>
                    <a:pt x="686" y="726"/>
                    <a:pt x="685" y="779"/>
                    <a:pt x="686" y="832"/>
                  </a:cubicBezTo>
                  <a:cubicBezTo>
                    <a:pt x="687" y="867"/>
                    <a:pt x="690" y="902"/>
                    <a:pt x="693" y="938"/>
                  </a:cubicBezTo>
                  <a:cubicBezTo>
                    <a:pt x="695" y="959"/>
                    <a:pt x="698" y="980"/>
                    <a:pt x="701" y="1001"/>
                  </a:cubicBezTo>
                  <a:cubicBezTo>
                    <a:pt x="704" y="1016"/>
                    <a:pt x="715" y="1026"/>
                    <a:pt x="731" y="1022"/>
                  </a:cubicBezTo>
                  <a:cubicBezTo>
                    <a:pt x="747" y="1019"/>
                    <a:pt x="754" y="1007"/>
                    <a:pt x="752" y="991"/>
                  </a:cubicBezTo>
                  <a:cubicBezTo>
                    <a:pt x="749" y="957"/>
                    <a:pt x="743" y="924"/>
                    <a:pt x="742" y="890"/>
                  </a:cubicBezTo>
                  <a:cubicBezTo>
                    <a:pt x="740" y="813"/>
                    <a:pt x="740" y="736"/>
                    <a:pt x="741" y="659"/>
                  </a:cubicBezTo>
                  <a:cubicBezTo>
                    <a:pt x="741" y="641"/>
                    <a:pt x="730" y="628"/>
                    <a:pt x="709" y="629"/>
                  </a:cubicBezTo>
                  <a:close/>
                  <a:moveTo>
                    <a:pt x="889" y="665"/>
                  </a:moveTo>
                  <a:cubicBezTo>
                    <a:pt x="891" y="665"/>
                    <a:pt x="893" y="665"/>
                    <a:pt x="895" y="665"/>
                  </a:cubicBezTo>
                  <a:cubicBezTo>
                    <a:pt x="896" y="642"/>
                    <a:pt x="889" y="630"/>
                    <a:pt x="873" y="629"/>
                  </a:cubicBezTo>
                  <a:cubicBezTo>
                    <a:pt x="856" y="628"/>
                    <a:pt x="848" y="636"/>
                    <a:pt x="845" y="653"/>
                  </a:cubicBezTo>
                  <a:cubicBezTo>
                    <a:pt x="832" y="742"/>
                    <a:pt x="841" y="830"/>
                    <a:pt x="846" y="919"/>
                  </a:cubicBezTo>
                  <a:cubicBezTo>
                    <a:pt x="848" y="946"/>
                    <a:pt x="852" y="972"/>
                    <a:pt x="856" y="998"/>
                  </a:cubicBezTo>
                  <a:cubicBezTo>
                    <a:pt x="858" y="1014"/>
                    <a:pt x="867" y="1024"/>
                    <a:pt x="884" y="1022"/>
                  </a:cubicBezTo>
                  <a:cubicBezTo>
                    <a:pt x="899" y="1020"/>
                    <a:pt x="908" y="1011"/>
                    <a:pt x="907" y="994"/>
                  </a:cubicBezTo>
                  <a:cubicBezTo>
                    <a:pt x="906" y="988"/>
                    <a:pt x="906" y="981"/>
                    <a:pt x="905" y="975"/>
                  </a:cubicBezTo>
                  <a:cubicBezTo>
                    <a:pt x="902" y="952"/>
                    <a:pt x="897" y="929"/>
                    <a:pt x="896" y="906"/>
                  </a:cubicBezTo>
                  <a:cubicBezTo>
                    <a:pt x="893" y="826"/>
                    <a:pt x="891" y="745"/>
                    <a:pt x="889" y="665"/>
                  </a:cubicBezTo>
                  <a:close/>
                  <a:moveTo>
                    <a:pt x="772" y="442"/>
                  </a:moveTo>
                  <a:cubicBezTo>
                    <a:pt x="772" y="388"/>
                    <a:pt x="760" y="336"/>
                    <a:pt x="743" y="286"/>
                  </a:cubicBezTo>
                  <a:cubicBezTo>
                    <a:pt x="737" y="270"/>
                    <a:pt x="729" y="261"/>
                    <a:pt x="712" y="264"/>
                  </a:cubicBezTo>
                  <a:cubicBezTo>
                    <a:pt x="696" y="267"/>
                    <a:pt x="689" y="283"/>
                    <a:pt x="695" y="301"/>
                  </a:cubicBezTo>
                  <a:cubicBezTo>
                    <a:pt x="711" y="352"/>
                    <a:pt x="722" y="403"/>
                    <a:pt x="719" y="456"/>
                  </a:cubicBezTo>
                  <a:cubicBezTo>
                    <a:pt x="718" y="476"/>
                    <a:pt x="716" y="496"/>
                    <a:pt x="714" y="516"/>
                  </a:cubicBezTo>
                  <a:cubicBezTo>
                    <a:pt x="712" y="532"/>
                    <a:pt x="719" y="543"/>
                    <a:pt x="735" y="546"/>
                  </a:cubicBezTo>
                  <a:cubicBezTo>
                    <a:pt x="749" y="548"/>
                    <a:pt x="763" y="535"/>
                    <a:pt x="765" y="519"/>
                  </a:cubicBezTo>
                  <a:cubicBezTo>
                    <a:pt x="768" y="493"/>
                    <a:pt x="770" y="468"/>
                    <a:pt x="772" y="442"/>
                  </a:cubicBezTo>
                  <a:close/>
                  <a:moveTo>
                    <a:pt x="880" y="441"/>
                  </a:moveTo>
                  <a:cubicBezTo>
                    <a:pt x="879" y="441"/>
                    <a:pt x="877" y="442"/>
                    <a:pt x="876" y="442"/>
                  </a:cubicBezTo>
                  <a:cubicBezTo>
                    <a:pt x="873" y="464"/>
                    <a:pt x="871" y="487"/>
                    <a:pt x="867" y="509"/>
                  </a:cubicBezTo>
                  <a:cubicBezTo>
                    <a:pt x="864" y="527"/>
                    <a:pt x="872" y="541"/>
                    <a:pt x="887" y="545"/>
                  </a:cubicBezTo>
                  <a:cubicBezTo>
                    <a:pt x="903" y="549"/>
                    <a:pt x="915" y="539"/>
                    <a:pt x="918" y="520"/>
                  </a:cubicBezTo>
                  <a:cubicBezTo>
                    <a:pt x="927" y="475"/>
                    <a:pt x="928" y="429"/>
                    <a:pt x="921" y="384"/>
                  </a:cubicBezTo>
                  <a:cubicBezTo>
                    <a:pt x="916" y="348"/>
                    <a:pt x="905" y="314"/>
                    <a:pt x="895" y="280"/>
                  </a:cubicBezTo>
                  <a:cubicBezTo>
                    <a:pt x="891" y="266"/>
                    <a:pt x="879" y="259"/>
                    <a:pt x="865" y="264"/>
                  </a:cubicBezTo>
                  <a:cubicBezTo>
                    <a:pt x="852" y="269"/>
                    <a:pt x="844" y="280"/>
                    <a:pt x="848" y="296"/>
                  </a:cubicBezTo>
                  <a:cubicBezTo>
                    <a:pt x="849" y="301"/>
                    <a:pt x="851" y="306"/>
                    <a:pt x="852" y="311"/>
                  </a:cubicBezTo>
                  <a:cubicBezTo>
                    <a:pt x="861" y="354"/>
                    <a:pt x="871" y="397"/>
                    <a:pt x="880" y="441"/>
                  </a:cubicBezTo>
                  <a:close/>
                  <a:moveTo>
                    <a:pt x="381" y="1374"/>
                  </a:moveTo>
                  <a:cubicBezTo>
                    <a:pt x="381" y="1374"/>
                    <a:pt x="381" y="1374"/>
                    <a:pt x="381" y="1374"/>
                  </a:cubicBezTo>
                  <a:cubicBezTo>
                    <a:pt x="381" y="1405"/>
                    <a:pt x="381" y="1436"/>
                    <a:pt x="381" y="1467"/>
                  </a:cubicBezTo>
                  <a:cubicBezTo>
                    <a:pt x="381" y="1484"/>
                    <a:pt x="387" y="1494"/>
                    <a:pt x="404" y="1493"/>
                  </a:cubicBezTo>
                  <a:cubicBezTo>
                    <a:pt x="420" y="1492"/>
                    <a:pt x="427" y="1483"/>
                    <a:pt x="427" y="1466"/>
                  </a:cubicBezTo>
                  <a:cubicBezTo>
                    <a:pt x="426" y="1403"/>
                    <a:pt x="426" y="1340"/>
                    <a:pt x="427" y="1277"/>
                  </a:cubicBezTo>
                  <a:cubicBezTo>
                    <a:pt x="427" y="1261"/>
                    <a:pt x="420" y="1251"/>
                    <a:pt x="404" y="1250"/>
                  </a:cubicBezTo>
                  <a:cubicBezTo>
                    <a:pt x="387" y="1249"/>
                    <a:pt x="381" y="1260"/>
                    <a:pt x="381" y="1276"/>
                  </a:cubicBezTo>
                  <a:cubicBezTo>
                    <a:pt x="382" y="1309"/>
                    <a:pt x="381" y="1341"/>
                    <a:pt x="381" y="137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12" name="Freeform 257"/>
            <p:cNvSpPr/>
            <p:nvPr/>
          </p:nvSpPr>
          <p:spPr bwMode="auto">
            <a:xfrm>
              <a:off x="-5625697" y="8995171"/>
              <a:ext cx="280988" cy="177800"/>
            </a:xfrm>
            <a:custGeom>
              <a:avLst/>
              <a:gdLst>
                <a:gd name="T0" fmla="*/ 45 w 89"/>
                <a:gd name="T1" fmla="*/ 56 h 56"/>
                <a:gd name="T2" fmla="*/ 22 w 89"/>
                <a:gd name="T3" fmla="*/ 51 h 56"/>
                <a:gd name="T4" fmla="*/ 1 w 89"/>
                <a:gd name="T5" fmla="*/ 27 h 56"/>
                <a:gd name="T6" fmla="*/ 19 w 89"/>
                <a:gd name="T7" fmla="*/ 4 h 56"/>
                <a:gd name="T8" fmla="*/ 73 w 89"/>
                <a:gd name="T9" fmla="*/ 4 h 56"/>
                <a:gd name="T10" fmla="*/ 88 w 89"/>
                <a:gd name="T11" fmla="*/ 28 h 56"/>
                <a:gd name="T12" fmla="*/ 68 w 89"/>
                <a:gd name="T13" fmla="*/ 51 h 56"/>
                <a:gd name="T14" fmla="*/ 45 w 89"/>
                <a:gd name="T15" fmla="*/ 56 h 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9" h="56">
                  <a:moveTo>
                    <a:pt x="45" y="56"/>
                  </a:moveTo>
                  <a:cubicBezTo>
                    <a:pt x="37" y="54"/>
                    <a:pt x="28" y="55"/>
                    <a:pt x="22" y="51"/>
                  </a:cubicBezTo>
                  <a:cubicBezTo>
                    <a:pt x="13" y="45"/>
                    <a:pt x="2" y="36"/>
                    <a:pt x="1" y="27"/>
                  </a:cubicBezTo>
                  <a:cubicBezTo>
                    <a:pt x="0" y="20"/>
                    <a:pt x="11" y="5"/>
                    <a:pt x="19" y="4"/>
                  </a:cubicBezTo>
                  <a:cubicBezTo>
                    <a:pt x="36" y="0"/>
                    <a:pt x="55" y="0"/>
                    <a:pt x="73" y="4"/>
                  </a:cubicBezTo>
                  <a:cubicBezTo>
                    <a:pt x="80" y="5"/>
                    <a:pt x="89" y="20"/>
                    <a:pt x="88" y="28"/>
                  </a:cubicBezTo>
                  <a:cubicBezTo>
                    <a:pt x="87" y="37"/>
                    <a:pt x="77" y="45"/>
                    <a:pt x="68" y="51"/>
                  </a:cubicBezTo>
                  <a:cubicBezTo>
                    <a:pt x="62" y="55"/>
                    <a:pt x="53" y="54"/>
                    <a:pt x="45" y="5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13" name="Freeform 258"/>
            <p:cNvSpPr/>
            <p:nvPr/>
          </p:nvSpPr>
          <p:spPr bwMode="auto">
            <a:xfrm>
              <a:off x="-5612997" y="8663384"/>
              <a:ext cx="265113" cy="180975"/>
            </a:xfrm>
            <a:custGeom>
              <a:avLst/>
              <a:gdLst>
                <a:gd name="T0" fmla="*/ 41 w 84"/>
                <a:gd name="T1" fmla="*/ 1 h 57"/>
                <a:gd name="T2" fmla="*/ 54 w 84"/>
                <a:gd name="T3" fmla="*/ 2 h 57"/>
                <a:gd name="T4" fmla="*/ 84 w 84"/>
                <a:gd name="T5" fmla="*/ 29 h 57"/>
                <a:gd name="T6" fmla="*/ 56 w 84"/>
                <a:gd name="T7" fmla="*/ 55 h 57"/>
                <a:gd name="T8" fmla="*/ 28 w 84"/>
                <a:gd name="T9" fmla="*/ 55 h 57"/>
                <a:gd name="T10" fmla="*/ 1 w 84"/>
                <a:gd name="T11" fmla="*/ 29 h 57"/>
                <a:gd name="T12" fmla="*/ 28 w 84"/>
                <a:gd name="T13" fmla="*/ 2 h 57"/>
                <a:gd name="T14" fmla="*/ 41 w 84"/>
                <a:gd name="T15" fmla="*/ 1 h 5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4" h="57">
                  <a:moveTo>
                    <a:pt x="41" y="1"/>
                  </a:moveTo>
                  <a:cubicBezTo>
                    <a:pt x="46" y="1"/>
                    <a:pt x="50" y="0"/>
                    <a:pt x="54" y="2"/>
                  </a:cubicBezTo>
                  <a:cubicBezTo>
                    <a:pt x="68" y="6"/>
                    <a:pt x="84" y="12"/>
                    <a:pt x="84" y="29"/>
                  </a:cubicBezTo>
                  <a:cubicBezTo>
                    <a:pt x="84" y="45"/>
                    <a:pt x="70" y="52"/>
                    <a:pt x="56" y="55"/>
                  </a:cubicBezTo>
                  <a:cubicBezTo>
                    <a:pt x="47" y="56"/>
                    <a:pt x="37" y="57"/>
                    <a:pt x="28" y="55"/>
                  </a:cubicBezTo>
                  <a:cubicBezTo>
                    <a:pt x="14" y="52"/>
                    <a:pt x="0" y="47"/>
                    <a:pt x="1" y="29"/>
                  </a:cubicBezTo>
                  <a:cubicBezTo>
                    <a:pt x="1" y="12"/>
                    <a:pt x="15" y="7"/>
                    <a:pt x="28" y="2"/>
                  </a:cubicBezTo>
                  <a:cubicBezTo>
                    <a:pt x="32" y="0"/>
                    <a:pt x="37" y="1"/>
                    <a:pt x="41" y="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sp>
          <p:nvSpPr>
            <p:cNvPr id="1114" name="Freeform 259"/>
            <p:cNvSpPr/>
            <p:nvPr/>
          </p:nvSpPr>
          <p:spPr bwMode="auto">
            <a:xfrm>
              <a:off x="-4927197" y="8666559"/>
              <a:ext cx="239713" cy="187325"/>
            </a:xfrm>
            <a:custGeom>
              <a:avLst/>
              <a:gdLst>
                <a:gd name="T0" fmla="*/ 38 w 76"/>
                <a:gd name="T1" fmla="*/ 0 h 59"/>
                <a:gd name="T2" fmla="*/ 76 w 76"/>
                <a:gd name="T3" fmla="*/ 30 h 59"/>
                <a:gd name="T4" fmla="*/ 39 w 76"/>
                <a:gd name="T5" fmla="*/ 59 h 59"/>
                <a:gd name="T6" fmla="*/ 0 w 76"/>
                <a:gd name="T7" fmla="*/ 29 h 59"/>
                <a:gd name="T8" fmla="*/ 38 w 76"/>
                <a:gd name="T9" fmla="*/ 0 h 59"/>
              </a:gdLst>
              <a:ahLst/>
              <a:cxnLst>
                <a:cxn ang="0">
                  <a:pos x="T0" y="T1"/>
                </a:cxn>
                <a:cxn ang="0">
                  <a:pos x="T2" y="T3"/>
                </a:cxn>
                <a:cxn ang="0">
                  <a:pos x="T4" y="T5"/>
                </a:cxn>
                <a:cxn ang="0">
                  <a:pos x="T6" y="T7"/>
                </a:cxn>
                <a:cxn ang="0">
                  <a:pos x="T8" y="T9"/>
                </a:cxn>
              </a:cxnLst>
              <a:rect l="0" t="0" r="r" b="b"/>
              <a:pathLst>
                <a:path w="76" h="59">
                  <a:moveTo>
                    <a:pt x="38" y="0"/>
                  </a:moveTo>
                  <a:cubicBezTo>
                    <a:pt x="59" y="0"/>
                    <a:pt x="76" y="14"/>
                    <a:pt x="76" y="30"/>
                  </a:cubicBezTo>
                  <a:cubicBezTo>
                    <a:pt x="76" y="45"/>
                    <a:pt x="58" y="59"/>
                    <a:pt x="39" y="59"/>
                  </a:cubicBezTo>
                  <a:cubicBezTo>
                    <a:pt x="20" y="59"/>
                    <a:pt x="0" y="44"/>
                    <a:pt x="0" y="29"/>
                  </a:cubicBezTo>
                  <a:cubicBezTo>
                    <a:pt x="0" y="14"/>
                    <a:pt x="17" y="0"/>
                    <a:pt x="3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chemeClr val="tx1">
                    <a:lumMod val="85000"/>
                    <a:lumOff val="15000"/>
                  </a:schemeClr>
                </a:solidFill>
              </a:endParaRPr>
            </a:p>
          </p:txBody>
        </p:sp>
      </p:grpSp>
      <p:sp>
        <p:nvSpPr>
          <p:cNvPr id="65" name="矩形 64"/>
          <p:cNvSpPr/>
          <p:nvPr/>
        </p:nvSpPr>
        <p:spPr>
          <a:xfrm>
            <a:off x="9496720" y="420077"/>
            <a:ext cx="2695280" cy="401421"/>
          </a:xfrm>
          <a:prstGeom prst="rect">
            <a:avLst/>
          </a:prstGeom>
          <a:solidFill>
            <a:srgbClr val="2B5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6" name="矩形 65"/>
          <p:cNvSpPr/>
          <p:nvPr/>
        </p:nvSpPr>
        <p:spPr>
          <a:xfrm>
            <a:off x="283356" y="160249"/>
            <a:ext cx="647669" cy="606831"/>
          </a:xfrm>
          <a:prstGeom prst="rect">
            <a:avLst/>
          </a:prstGeom>
          <a:solidFill>
            <a:srgbClr val="2B5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68" name="矩形 67"/>
          <p:cNvSpPr/>
          <p:nvPr/>
        </p:nvSpPr>
        <p:spPr>
          <a:xfrm>
            <a:off x="930703" y="791269"/>
            <a:ext cx="229470" cy="215001"/>
          </a:xfrm>
          <a:prstGeom prst="rect">
            <a:avLst/>
          </a:prstGeom>
          <a:solidFill>
            <a:srgbClr val="2B528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85000"/>
                  <a:lumOff val="15000"/>
                </a:schemeClr>
              </a:solidFill>
            </a:endParaRPr>
          </a:p>
        </p:txBody>
      </p:sp>
      <p:sp>
        <p:nvSpPr>
          <p:cNvPr id="4" name="文本框 3"/>
          <p:cNvSpPr txBox="1"/>
          <p:nvPr/>
        </p:nvSpPr>
        <p:spPr>
          <a:xfrm>
            <a:off x="3289300" y="5974715"/>
            <a:ext cx="184731" cy="369332"/>
          </a:xfrm>
          <a:prstGeom prst="rect">
            <a:avLst/>
          </a:prstGeom>
          <a:noFill/>
        </p:spPr>
        <p:txBody>
          <a:bodyPr wrap="none" rtlCol="0">
            <a:spAutoFit/>
          </a:bodyPr>
          <a:lstStyle/>
          <a:p>
            <a:endParaRPr lang="zh-CN" altLang="en-US" dirty="0"/>
          </a:p>
        </p:txBody>
      </p:sp>
      <p:sp>
        <p:nvSpPr>
          <p:cNvPr id="2" name="文本框 1">
            <a:extLst>
              <a:ext uri="{FF2B5EF4-FFF2-40B4-BE49-F238E27FC236}">
                <a16:creationId xmlns:a16="http://schemas.microsoft.com/office/drawing/2014/main" id="{9A3E63EF-217C-C298-9759-1102C36C643D}"/>
              </a:ext>
            </a:extLst>
          </p:cNvPr>
          <p:cNvSpPr txBox="1"/>
          <p:nvPr/>
        </p:nvSpPr>
        <p:spPr>
          <a:xfrm>
            <a:off x="1613236" y="3052830"/>
            <a:ext cx="8885207" cy="923330"/>
          </a:xfrm>
          <a:prstGeom prst="rect">
            <a:avLst/>
          </a:prstGeom>
          <a:noFill/>
        </p:spPr>
        <p:txBody>
          <a:bodyPr wrap="square" rtlCol="0">
            <a:spAutoFit/>
          </a:bodyPr>
          <a:lstStyle/>
          <a:p>
            <a:pPr algn="ctr"/>
            <a:r>
              <a:rPr lang="zh-CN" altLang="en-US" sz="5400" dirty="0"/>
              <a:t>关系抽取研究现状</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500" advTm="0"/>
    </mc:Choice>
    <mc:Fallback xmlns="">
      <p:transition spd="slow" advTm="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4290847" cy="461665"/>
          </a:xfrm>
          <a:prstGeom prst="rect">
            <a:avLst/>
          </a:prstGeom>
          <a:noFill/>
        </p:spPr>
        <p:txBody>
          <a:bodyPr wrap="square" rtlCol="0">
            <a:spAutoFit/>
          </a:bodyPr>
          <a:lstStyle/>
          <a:p>
            <a:r>
              <a:rPr lang="zh-CN" altLang="en-US" sz="2400" dirty="0"/>
              <a:t>预训练模型关系抽取整体概述</a:t>
            </a:r>
          </a:p>
        </p:txBody>
      </p:sp>
      <p:sp>
        <p:nvSpPr>
          <p:cNvPr id="4" name="文本框 3">
            <a:extLst>
              <a:ext uri="{FF2B5EF4-FFF2-40B4-BE49-F238E27FC236}">
                <a16:creationId xmlns:a16="http://schemas.microsoft.com/office/drawing/2014/main" id="{4CA6832D-6AFF-4987-0535-6084F5D6610F}"/>
              </a:ext>
            </a:extLst>
          </p:cNvPr>
          <p:cNvSpPr txBox="1"/>
          <p:nvPr/>
        </p:nvSpPr>
        <p:spPr>
          <a:xfrm>
            <a:off x="552451" y="1122279"/>
            <a:ext cx="10497670" cy="4423262"/>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t>基于流水线的关系提取</a:t>
            </a:r>
            <a:endParaRPr lang="en-US" altLang="zh-CN" sz="2000" dirty="0"/>
          </a:p>
          <a:p>
            <a:pPr>
              <a:lnSpc>
                <a:spcPct val="150000"/>
              </a:lnSpc>
            </a:pPr>
            <a:r>
              <a:rPr lang="en-US" altLang="zh-CN" dirty="0"/>
              <a:t>        </a:t>
            </a:r>
            <a:r>
              <a:rPr lang="zh-CN" altLang="en-US" dirty="0"/>
              <a:t>基于管道的方法通过两个独立的阶段从非结构化文本中提取实体和关系，首先从文本中识别实体，然后检测任何实体对之间的关系</a:t>
            </a:r>
            <a:endParaRPr lang="en-US" altLang="zh-CN" dirty="0"/>
          </a:p>
          <a:p>
            <a:pPr marL="285750" indent="-285750">
              <a:lnSpc>
                <a:spcPct val="150000"/>
              </a:lnSpc>
              <a:buFont typeface="Wingdings" panose="05000000000000000000" pitchFamily="2" charset="2"/>
              <a:buChar char="Ø"/>
            </a:pPr>
            <a:r>
              <a:rPr lang="zh-CN" altLang="en-US" sz="2000" dirty="0"/>
              <a:t>联合关系提取</a:t>
            </a:r>
            <a:endParaRPr lang="en-US" altLang="zh-CN" sz="2000" dirty="0"/>
          </a:p>
          <a:p>
            <a:pPr>
              <a:lnSpc>
                <a:spcPct val="150000"/>
              </a:lnSpc>
            </a:pPr>
            <a:r>
              <a:rPr lang="zh-CN" altLang="en-US" dirty="0">
                <a:latin typeface="+mj-ea"/>
                <a:ea typeface="+mj-ea"/>
              </a:rPr>
              <a:t>       </a:t>
            </a:r>
            <a:r>
              <a:rPr lang="zh-CN" altLang="en-US" dirty="0"/>
              <a:t>联合关系提取旨在同时进行实体识别和关系分类。</a:t>
            </a:r>
            <a:endParaRPr lang="en-US" altLang="zh-CN" dirty="0"/>
          </a:p>
          <a:p>
            <a:pPr marL="285750" indent="-285750">
              <a:lnSpc>
                <a:spcPct val="150000"/>
              </a:lnSpc>
              <a:buFont typeface="Wingdings" panose="05000000000000000000" pitchFamily="2" charset="2"/>
              <a:buChar char="Ø"/>
            </a:pPr>
            <a:r>
              <a:rPr lang="zh-CN" altLang="en-US" sz="2000" dirty="0"/>
              <a:t>远程监督的关系提取</a:t>
            </a:r>
            <a:endParaRPr lang="en-US" altLang="zh-CN" sz="2000" dirty="0"/>
          </a:p>
          <a:p>
            <a:pPr>
              <a:lnSpc>
                <a:spcPct val="150000"/>
              </a:lnSpc>
            </a:pPr>
            <a:r>
              <a:rPr lang="zh-CN" altLang="en-US" dirty="0"/>
              <a:t>       利用知识图</a:t>
            </a:r>
            <a:r>
              <a:rPr lang="en-US" altLang="zh-CN" dirty="0"/>
              <a:t>(KGs)</a:t>
            </a:r>
            <a:r>
              <a:rPr lang="zh-CN" altLang="en-US" dirty="0"/>
              <a:t>自动生成标记的训练数据。然而，远程监督技术可能存在错误标记问题，无法处理有限标记实例的长尾关系。</a:t>
            </a:r>
            <a:endParaRPr lang="en-US" altLang="zh-CN" dirty="0"/>
          </a:p>
          <a:p>
            <a:pPr marL="285750" indent="-285750">
              <a:lnSpc>
                <a:spcPct val="150000"/>
              </a:lnSpc>
              <a:buFont typeface="Wingdings" panose="05000000000000000000" pitchFamily="2" charset="2"/>
              <a:buChar char="Ø"/>
            </a:pPr>
            <a:r>
              <a:rPr lang="zh-CN" altLang="en-US" sz="2000" dirty="0"/>
              <a:t>文档级关系抽取</a:t>
            </a:r>
            <a:endParaRPr lang="en-US" altLang="zh-CN" sz="2000" dirty="0"/>
          </a:p>
          <a:p>
            <a:pPr>
              <a:lnSpc>
                <a:spcPct val="150000"/>
              </a:lnSpc>
            </a:pPr>
            <a:r>
              <a:rPr lang="en-US" altLang="zh-CN" dirty="0"/>
              <a:t>        </a:t>
            </a:r>
            <a:r>
              <a:rPr lang="zh-CN" altLang="en-US" dirty="0"/>
              <a:t>输入为多个句子组成的文档，需要识别跨句关系。</a:t>
            </a:r>
          </a:p>
        </p:txBody>
      </p:sp>
    </p:spTree>
    <p:custDataLst>
      <p:tags r:id="rId1"/>
    </p:custDataLst>
    <p:extLst>
      <p:ext uri="{BB962C8B-B14F-4D97-AF65-F5344CB8AC3E}">
        <p14:creationId xmlns:p14="http://schemas.microsoft.com/office/powerpoint/2010/main" val="3639653860"/>
      </p:ext>
    </p:extLst>
  </p:cSld>
  <p:clrMapOvr>
    <a:masterClrMapping/>
  </p:clrMapOvr>
  <mc:AlternateContent xmlns:mc="http://schemas.openxmlformats.org/markup-compatibility/2006" xmlns:p14="http://schemas.microsoft.com/office/powerpoint/2010/main">
    <mc:Choice Requires="p14">
      <p:transition spd="slow" p14:dur="1500" advTm="0"/>
    </mc:Choice>
    <mc:Fallback xmlns="">
      <p:transition spd="slow" advTm="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4290847" cy="461665"/>
          </a:xfrm>
          <a:prstGeom prst="rect">
            <a:avLst/>
          </a:prstGeom>
          <a:noFill/>
        </p:spPr>
        <p:txBody>
          <a:bodyPr wrap="square" rtlCol="0">
            <a:spAutoFit/>
          </a:bodyPr>
          <a:lstStyle/>
          <a:p>
            <a:r>
              <a:rPr lang="zh-CN" altLang="en-US" sz="2400" dirty="0"/>
              <a:t>预训练模型关系抽取</a:t>
            </a:r>
          </a:p>
        </p:txBody>
      </p:sp>
      <p:pic>
        <p:nvPicPr>
          <p:cNvPr id="4" name="图片 3">
            <a:extLst>
              <a:ext uri="{FF2B5EF4-FFF2-40B4-BE49-F238E27FC236}">
                <a16:creationId xmlns:a16="http://schemas.microsoft.com/office/drawing/2014/main" id="{F4AFAAD7-12F6-BF0C-B2C2-4AE893CF1E11}"/>
              </a:ext>
            </a:extLst>
          </p:cNvPr>
          <p:cNvPicPr>
            <a:picLocks noChangeAspect="1"/>
          </p:cNvPicPr>
          <p:nvPr/>
        </p:nvPicPr>
        <p:blipFill>
          <a:blip r:embed="rId4"/>
          <a:stretch>
            <a:fillRect/>
          </a:stretch>
        </p:blipFill>
        <p:spPr>
          <a:xfrm>
            <a:off x="4612586" y="1129553"/>
            <a:ext cx="7415196" cy="4447858"/>
          </a:xfrm>
          <a:prstGeom prst="rect">
            <a:avLst/>
          </a:prstGeom>
        </p:spPr>
      </p:pic>
      <p:sp>
        <p:nvSpPr>
          <p:cNvPr id="5" name="文本框 4">
            <a:extLst>
              <a:ext uri="{FF2B5EF4-FFF2-40B4-BE49-F238E27FC236}">
                <a16:creationId xmlns:a16="http://schemas.microsoft.com/office/drawing/2014/main" id="{965336EF-A439-9B71-5E56-B38958CBAD91}"/>
              </a:ext>
            </a:extLst>
          </p:cNvPr>
          <p:cNvSpPr txBox="1"/>
          <p:nvPr/>
        </p:nvSpPr>
        <p:spPr>
          <a:xfrm>
            <a:off x="2169459" y="6197700"/>
            <a:ext cx="7521388" cy="369332"/>
          </a:xfrm>
          <a:prstGeom prst="rect">
            <a:avLst/>
          </a:prstGeom>
          <a:noFill/>
        </p:spPr>
        <p:txBody>
          <a:bodyPr wrap="square" rtlCol="0">
            <a:spAutoFit/>
          </a:bodyPr>
          <a:lstStyle/>
          <a:p>
            <a:r>
              <a:rPr lang="en-US" altLang="zh-CN" dirty="0"/>
              <a:t>A Frustratingly Easy Approach for Entity and Relation Extraction</a:t>
            </a:r>
            <a:endParaRPr lang="zh-CN" altLang="en-US" dirty="0"/>
          </a:p>
        </p:txBody>
      </p:sp>
      <p:sp>
        <p:nvSpPr>
          <p:cNvPr id="6" name="文本框 5">
            <a:extLst>
              <a:ext uri="{FF2B5EF4-FFF2-40B4-BE49-F238E27FC236}">
                <a16:creationId xmlns:a16="http://schemas.microsoft.com/office/drawing/2014/main" id="{F261CF81-9F7D-93A6-38CC-2FE7677D0BE0}"/>
              </a:ext>
            </a:extLst>
          </p:cNvPr>
          <p:cNvSpPr txBox="1"/>
          <p:nvPr/>
        </p:nvSpPr>
        <p:spPr>
          <a:xfrm>
            <a:off x="297208" y="1120718"/>
            <a:ext cx="4419158" cy="5028941"/>
          </a:xfrm>
          <a:prstGeom prst="rect">
            <a:avLst/>
          </a:prstGeom>
          <a:noFill/>
        </p:spPr>
        <p:txBody>
          <a:bodyPr wrap="square" rtlCol="0">
            <a:spAutoFit/>
          </a:bodyPr>
          <a:lstStyle/>
          <a:p>
            <a:pPr>
              <a:lnSpc>
                <a:spcPct val="150000"/>
              </a:lnSpc>
            </a:pPr>
            <a:r>
              <a:rPr lang="zh-CN" altLang="en-US" dirty="0"/>
              <a:t>一种基于流水线的方法，包括两个模型：</a:t>
            </a:r>
            <a:endParaRPr lang="en-US" altLang="zh-CN" dirty="0"/>
          </a:p>
          <a:p>
            <a:pPr marL="285750" indent="-285750">
              <a:lnSpc>
                <a:spcPct val="150000"/>
              </a:lnSpc>
              <a:buFont typeface="Wingdings" panose="05000000000000000000" pitchFamily="2" charset="2"/>
              <a:buChar char="Ø"/>
            </a:pPr>
            <a:r>
              <a:rPr lang="zh-CN" altLang="en-US" b="1" dirty="0"/>
              <a:t>实体模型</a:t>
            </a:r>
            <a:r>
              <a:rPr lang="zh-CN" altLang="en-US" dirty="0"/>
              <a:t>：</a:t>
            </a:r>
          </a:p>
          <a:p>
            <a:pPr>
              <a:lnSpc>
                <a:spcPct val="150000"/>
              </a:lnSpc>
            </a:pPr>
            <a:r>
              <a:rPr lang="zh-CN" altLang="en-US" dirty="0"/>
              <a:t>使用预训练模型来获取输入句子中每个词的上下文化表示。</a:t>
            </a:r>
          </a:p>
          <a:p>
            <a:pPr>
              <a:lnSpc>
                <a:spcPct val="150000"/>
              </a:lnSpc>
            </a:pPr>
            <a:r>
              <a:rPr lang="zh-CN" altLang="en-US" dirty="0"/>
              <a:t>对于句子中的每个可能的</a:t>
            </a:r>
            <a:r>
              <a:rPr lang="zh-CN" altLang="en-US" b="1" dirty="0"/>
              <a:t>实体跨度</a:t>
            </a:r>
            <a:r>
              <a:rPr lang="zh-CN" altLang="en-US" dirty="0"/>
              <a:t>，构建一个跨度表示，并通过前馈网络来预测实体类型的概率分布。</a:t>
            </a:r>
          </a:p>
          <a:p>
            <a:pPr marL="285750" indent="-285750">
              <a:lnSpc>
                <a:spcPct val="150000"/>
              </a:lnSpc>
              <a:buFont typeface="Wingdings" panose="05000000000000000000" pitchFamily="2" charset="2"/>
              <a:buChar char="Ø"/>
            </a:pPr>
            <a:r>
              <a:rPr lang="zh-CN" altLang="en-US" b="1" dirty="0"/>
              <a:t>关系模型</a:t>
            </a:r>
            <a:r>
              <a:rPr lang="zh-CN" altLang="en-US" dirty="0"/>
              <a:t>：</a:t>
            </a:r>
          </a:p>
          <a:p>
            <a:pPr>
              <a:lnSpc>
                <a:spcPct val="150000"/>
              </a:lnSpc>
            </a:pPr>
            <a:r>
              <a:rPr lang="zh-CN" altLang="en-US" dirty="0"/>
              <a:t>在输入句子中插入</a:t>
            </a:r>
            <a:r>
              <a:rPr lang="zh-CN" altLang="en-US" b="1" dirty="0"/>
              <a:t>实体类型</a:t>
            </a:r>
            <a:r>
              <a:rPr lang="zh-CN" altLang="en-US" dirty="0"/>
              <a:t>标记。</a:t>
            </a:r>
          </a:p>
          <a:p>
            <a:pPr>
              <a:lnSpc>
                <a:spcPct val="150000"/>
              </a:lnSpc>
            </a:pPr>
            <a:r>
              <a:rPr lang="zh-CN" altLang="en-US" dirty="0"/>
              <a:t>插入标记后的句子被输入到</a:t>
            </a:r>
            <a:r>
              <a:rPr lang="zh-CN" altLang="en-US" b="1" dirty="0"/>
              <a:t>另一个预训练模型</a:t>
            </a:r>
            <a:r>
              <a:rPr lang="zh-CN" altLang="en-US" dirty="0"/>
              <a:t>中，输出的表示用于预测实体对之间的关系类型。</a:t>
            </a:r>
          </a:p>
        </p:txBody>
      </p:sp>
    </p:spTree>
    <p:custDataLst>
      <p:tags r:id="rId1"/>
    </p:custDataLst>
    <p:extLst>
      <p:ext uri="{BB962C8B-B14F-4D97-AF65-F5344CB8AC3E}">
        <p14:creationId xmlns:p14="http://schemas.microsoft.com/office/powerpoint/2010/main" val="1356084449"/>
      </p:ext>
    </p:extLst>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4290847" cy="461665"/>
          </a:xfrm>
          <a:prstGeom prst="rect">
            <a:avLst/>
          </a:prstGeom>
          <a:noFill/>
        </p:spPr>
        <p:txBody>
          <a:bodyPr wrap="square" rtlCol="0">
            <a:spAutoFit/>
          </a:bodyPr>
          <a:lstStyle/>
          <a:p>
            <a:r>
              <a:rPr lang="zh-CN" altLang="en-US" sz="2400" dirty="0"/>
              <a:t>预训练模型关系抽取</a:t>
            </a:r>
          </a:p>
        </p:txBody>
      </p:sp>
      <p:pic>
        <p:nvPicPr>
          <p:cNvPr id="4" name="图片 3">
            <a:extLst>
              <a:ext uri="{FF2B5EF4-FFF2-40B4-BE49-F238E27FC236}">
                <a16:creationId xmlns:a16="http://schemas.microsoft.com/office/drawing/2014/main" id="{AD7E3417-FA96-E577-B766-322EA117E851}"/>
              </a:ext>
            </a:extLst>
          </p:cNvPr>
          <p:cNvPicPr>
            <a:picLocks noChangeAspect="1"/>
          </p:cNvPicPr>
          <p:nvPr/>
        </p:nvPicPr>
        <p:blipFill>
          <a:blip r:embed="rId4"/>
          <a:stretch>
            <a:fillRect/>
          </a:stretch>
        </p:blipFill>
        <p:spPr>
          <a:xfrm>
            <a:off x="4751869" y="821665"/>
            <a:ext cx="7142923" cy="5339787"/>
          </a:xfrm>
          <a:prstGeom prst="rect">
            <a:avLst/>
          </a:prstGeom>
        </p:spPr>
      </p:pic>
      <p:sp>
        <p:nvSpPr>
          <p:cNvPr id="6" name="文本框 5">
            <a:extLst>
              <a:ext uri="{FF2B5EF4-FFF2-40B4-BE49-F238E27FC236}">
                <a16:creationId xmlns:a16="http://schemas.microsoft.com/office/drawing/2014/main" id="{63B95120-153F-4E4F-9CAE-E3B4FD707EC0}"/>
              </a:ext>
            </a:extLst>
          </p:cNvPr>
          <p:cNvSpPr txBox="1"/>
          <p:nvPr/>
        </p:nvSpPr>
        <p:spPr>
          <a:xfrm>
            <a:off x="2286000" y="6225553"/>
            <a:ext cx="9079005" cy="369332"/>
          </a:xfrm>
          <a:prstGeom prst="rect">
            <a:avLst/>
          </a:prstGeom>
          <a:noFill/>
        </p:spPr>
        <p:txBody>
          <a:bodyPr wrap="square">
            <a:spAutoFit/>
          </a:bodyPr>
          <a:lstStyle/>
          <a:p>
            <a:r>
              <a:rPr lang="en-US" altLang="zh-CN" dirty="0"/>
              <a:t>A Novel Cascade Binary Tagging Framework for Relational Triple Extraction</a:t>
            </a:r>
            <a:endParaRPr lang="zh-CN" altLang="en-US" dirty="0"/>
          </a:p>
        </p:txBody>
      </p:sp>
      <p:sp>
        <p:nvSpPr>
          <p:cNvPr id="7" name="文本框 6">
            <a:extLst>
              <a:ext uri="{FF2B5EF4-FFF2-40B4-BE49-F238E27FC236}">
                <a16:creationId xmlns:a16="http://schemas.microsoft.com/office/drawing/2014/main" id="{BA33C19B-3F04-1222-EB4D-D84C170902C3}"/>
              </a:ext>
            </a:extLst>
          </p:cNvPr>
          <p:cNvSpPr txBox="1"/>
          <p:nvPr/>
        </p:nvSpPr>
        <p:spPr>
          <a:xfrm>
            <a:off x="297208" y="885766"/>
            <a:ext cx="4434356" cy="5444439"/>
          </a:xfrm>
          <a:prstGeom prst="rect">
            <a:avLst/>
          </a:prstGeom>
          <a:noFill/>
        </p:spPr>
        <p:txBody>
          <a:bodyPr wrap="square" rtlCol="0">
            <a:spAutoFit/>
          </a:bodyPr>
          <a:lstStyle/>
          <a:p>
            <a:pPr>
              <a:lnSpc>
                <a:spcPct val="150000"/>
              </a:lnSpc>
            </a:pPr>
            <a:r>
              <a:rPr lang="zh-CN" altLang="en-US" dirty="0"/>
              <a:t>提出了一个级联二进制标记框架（</a:t>
            </a:r>
            <a:r>
              <a:rPr lang="en-US" altLang="zh-CN" dirty="0"/>
              <a:t>CASREL</a:t>
            </a:r>
            <a:r>
              <a:rPr lang="zh-CN" altLang="en-US" dirty="0"/>
              <a:t>），用于处理同一句子中存在多个共享实体的关系三元组的情况。包括三个模块：</a:t>
            </a:r>
            <a:endParaRPr lang="en-US" altLang="zh-CN" dirty="0"/>
          </a:p>
          <a:p>
            <a:pPr marL="285750" indent="-285750">
              <a:lnSpc>
                <a:spcPct val="150000"/>
              </a:lnSpc>
              <a:buFont typeface="Wingdings" panose="05000000000000000000" pitchFamily="2" charset="2"/>
              <a:buChar char="Ø"/>
            </a:pPr>
            <a:r>
              <a:rPr lang="en-US" altLang="zh-CN" b="1" dirty="0"/>
              <a:t>BERT</a:t>
            </a:r>
            <a:r>
              <a:rPr lang="zh-CN" altLang="en-US" b="1" dirty="0"/>
              <a:t>编码器模块</a:t>
            </a:r>
            <a:r>
              <a:rPr lang="zh-CN" altLang="en-US" dirty="0"/>
              <a:t>：</a:t>
            </a:r>
            <a:endParaRPr lang="en-US" altLang="zh-CN" dirty="0"/>
          </a:p>
          <a:p>
            <a:pPr>
              <a:lnSpc>
                <a:spcPct val="150000"/>
              </a:lnSpc>
            </a:pPr>
            <a:r>
              <a:rPr lang="zh-CN" altLang="en-US" dirty="0"/>
              <a:t>使用预训练的</a:t>
            </a:r>
            <a:r>
              <a:rPr lang="en-US" altLang="zh-CN" dirty="0"/>
              <a:t>BERT</a:t>
            </a:r>
            <a:r>
              <a:rPr lang="zh-CN" altLang="en-US" dirty="0"/>
              <a:t>模型来提取句子中每个词的特征表示。</a:t>
            </a:r>
          </a:p>
          <a:p>
            <a:pPr marL="285750" indent="-285750">
              <a:lnSpc>
                <a:spcPct val="150000"/>
              </a:lnSpc>
              <a:buFont typeface="Wingdings" panose="05000000000000000000" pitchFamily="2" charset="2"/>
              <a:buChar char="Ø"/>
            </a:pPr>
            <a:r>
              <a:rPr lang="zh-CN" altLang="en-US" b="1" dirty="0"/>
              <a:t>主语标记模块</a:t>
            </a:r>
            <a:r>
              <a:rPr lang="zh-CN" altLang="en-US" dirty="0"/>
              <a:t>：</a:t>
            </a:r>
            <a:endParaRPr lang="en-US" altLang="zh-CN" dirty="0"/>
          </a:p>
          <a:p>
            <a:pPr>
              <a:lnSpc>
                <a:spcPct val="150000"/>
              </a:lnSpc>
            </a:pPr>
            <a:r>
              <a:rPr lang="zh-CN" altLang="en-US" dirty="0"/>
              <a:t>通过二进制分类器识别句子中所有可能的主语。</a:t>
            </a:r>
          </a:p>
          <a:p>
            <a:pPr marL="285750" indent="-285750">
              <a:lnSpc>
                <a:spcPct val="150000"/>
              </a:lnSpc>
              <a:buFont typeface="Wingdings" panose="05000000000000000000" pitchFamily="2" charset="2"/>
              <a:buChar char="Ø"/>
            </a:pPr>
            <a:r>
              <a:rPr lang="zh-CN" altLang="en-US" b="1" dirty="0"/>
              <a:t>关系特定宾语标记模块</a:t>
            </a:r>
            <a:r>
              <a:rPr lang="zh-CN" altLang="en-US" dirty="0"/>
              <a:t>：</a:t>
            </a:r>
            <a:endParaRPr lang="en-US" altLang="zh-CN" dirty="0"/>
          </a:p>
          <a:p>
            <a:pPr>
              <a:lnSpc>
                <a:spcPct val="150000"/>
              </a:lnSpc>
            </a:pPr>
            <a:r>
              <a:rPr lang="zh-CN" altLang="en-US" dirty="0"/>
              <a:t>对于每个检测到的主语，识别与该主语相关的所有可能的关系及其宾语。</a:t>
            </a:r>
          </a:p>
        </p:txBody>
      </p:sp>
    </p:spTree>
    <p:custDataLst>
      <p:tags r:id="rId1"/>
    </p:custDataLst>
    <p:extLst>
      <p:ext uri="{BB962C8B-B14F-4D97-AF65-F5344CB8AC3E}">
        <p14:creationId xmlns:p14="http://schemas.microsoft.com/office/powerpoint/2010/main" val="819547282"/>
      </p:ext>
    </p:extLst>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4290847" cy="461665"/>
          </a:xfrm>
          <a:prstGeom prst="rect">
            <a:avLst/>
          </a:prstGeom>
          <a:noFill/>
        </p:spPr>
        <p:txBody>
          <a:bodyPr wrap="square" rtlCol="0">
            <a:spAutoFit/>
          </a:bodyPr>
          <a:lstStyle/>
          <a:p>
            <a:r>
              <a:rPr lang="zh-CN" altLang="en-US" sz="2400" dirty="0"/>
              <a:t>预训练模型关系抽取</a:t>
            </a:r>
          </a:p>
        </p:txBody>
      </p:sp>
      <p:pic>
        <p:nvPicPr>
          <p:cNvPr id="4" name="图片 3">
            <a:extLst>
              <a:ext uri="{FF2B5EF4-FFF2-40B4-BE49-F238E27FC236}">
                <a16:creationId xmlns:a16="http://schemas.microsoft.com/office/drawing/2014/main" id="{80D67A28-76E2-596C-9889-CB513DD29AF3}"/>
              </a:ext>
            </a:extLst>
          </p:cNvPr>
          <p:cNvPicPr>
            <a:picLocks noChangeAspect="1"/>
          </p:cNvPicPr>
          <p:nvPr/>
        </p:nvPicPr>
        <p:blipFill rotWithShape="1">
          <a:blip r:embed="rId4"/>
          <a:srcRect l="3871" t="3103" r="2956"/>
          <a:stretch/>
        </p:blipFill>
        <p:spPr>
          <a:xfrm>
            <a:off x="4365812" y="1416423"/>
            <a:ext cx="7628966" cy="3639671"/>
          </a:xfrm>
          <a:prstGeom prst="rect">
            <a:avLst/>
          </a:prstGeom>
        </p:spPr>
      </p:pic>
      <p:sp>
        <p:nvSpPr>
          <p:cNvPr id="5" name="文本框 4">
            <a:extLst>
              <a:ext uri="{FF2B5EF4-FFF2-40B4-BE49-F238E27FC236}">
                <a16:creationId xmlns:a16="http://schemas.microsoft.com/office/drawing/2014/main" id="{2BF8076D-A3A4-01D5-36D0-6DF0909AF4B5}"/>
              </a:ext>
            </a:extLst>
          </p:cNvPr>
          <p:cNvSpPr txBox="1"/>
          <p:nvPr/>
        </p:nvSpPr>
        <p:spPr>
          <a:xfrm>
            <a:off x="2549226" y="6128668"/>
            <a:ext cx="10309413" cy="369332"/>
          </a:xfrm>
          <a:prstGeom prst="rect">
            <a:avLst/>
          </a:prstGeom>
          <a:noFill/>
        </p:spPr>
        <p:txBody>
          <a:bodyPr wrap="square" rtlCol="0">
            <a:spAutoFit/>
          </a:bodyPr>
          <a:lstStyle/>
          <a:p>
            <a:r>
              <a:rPr lang="en-US" altLang="zh-CN" dirty="0"/>
              <a:t>Document-Level Relation Extraction with Adaptive Focal Loss and Knowledge Distillation</a:t>
            </a:r>
            <a:endParaRPr lang="zh-CN" altLang="en-US" dirty="0"/>
          </a:p>
        </p:txBody>
      </p:sp>
      <p:sp>
        <p:nvSpPr>
          <p:cNvPr id="6" name="文本框 5">
            <a:extLst>
              <a:ext uri="{FF2B5EF4-FFF2-40B4-BE49-F238E27FC236}">
                <a16:creationId xmlns:a16="http://schemas.microsoft.com/office/drawing/2014/main" id="{3FF925D5-C994-9979-24D1-0AD5B5DC47B4}"/>
              </a:ext>
            </a:extLst>
          </p:cNvPr>
          <p:cNvSpPr txBox="1"/>
          <p:nvPr/>
        </p:nvSpPr>
        <p:spPr>
          <a:xfrm>
            <a:off x="197222" y="885766"/>
            <a:ext cx="4290847" cy="5770811"/>
          </a:xfrm>
          <a:prstGeom prst="rect">
            <a:avLst/>
          </a:prstGeom>
          <a:noFill/>
        </p:spPr>
        <p:txBody>
          <a:bodyPr wrap="square" rtlCol="0">
            <a:spAutoFit/>
          </a:bodyPr>
          <a:lstStyle/>
          <a:p>
            <a:pPr>
              <a:lnSpc>
                <a:spcPct val="150000"/>
              </a:lnSpc>
            </a:pPr>
            <a:r>
              <a:rPr lang="zh-CN" altLang="en-US" dirty="0"/>
              <a:t>提出了一个用于文档及关系抽取的半监督框架。</a:t>
            </a:r>
            <a:endParaRPr lang="en-US" altLang="zh-CN" dirty="0"/>
          </a:p>
          <a:p>
            <a:pPr marL="285750" indent="-285750">
              <a:lnSpc>
                <a:spcPct val="150000"/>
              </a:lnSpc>
              <a:buFont typeface="Wingdings" panose="05000000000000000000" pitchFamily="2" charset="2"/>
              <a:buChar char="Ø"/>
            </a:pPr>
            <a:r>
              <a:rPr lang="zh-CN" altLang="en-US" b="1" dirty="0"/>
              <a:t>轴向注意力模块：</a:t>
            </a:r>
            <a:endParaRPr lang="en-US" altLang="zh-CN" b="1" dirty="0"/>
          </a:p>
          <a:p>
            <a:pPr>
              <a:lnSpc>
                <a:spcPct val="150000"/>
              </a:lnSpc>
            </a:pPr>
            <a:r>
              <a:rPr lang="zh-CN" altLang="en-US" dirty="0"/>
              <a:t>通过</a:t>
            </a:r>
            <a:r>
              <a:rPr lang="en-US" altLang="zh-CN" dirty="0"/>
              <a:t>BERT</a:t>
            </a:r>
            <a:r>
              <a:rPr lang="zh-CN" altLang="en-US" dirty="0"/>
              <a:t>获得实体表示，然后沿着实体表的高度轴和宽度轴进行自注意力计算，增强实体表示。</a:t>
            </a:r>
            <a:endParaRPr lang="en-US" altLang="zh-CN" dirty="0"/>
          </a:p>
          <a:p>
            <a:pPr marL="285750" indent="-285750">
              <a:lnSpc>
                <a:spcPct val="150000"/>
              </a:lnSpc>
              <a:buFont typeface="Wingdings" panose="05000000000000000000" pitchFamily="2" charset="2"/>
              <a:buChar char="Ø"/>
            </a:pPr>
            <a:r>
              <a:rPr lang="zh-CN" altLang="en-US" b="1" dirty="0"/>
              <a:t>自适应焦点损失：</a:t>
            </a:r>
          </a:p>
          <a:p>
            <a:pPr>
              <a:lnSpc>
                <a:spcPct val="150000"/>
              </a:lnSpc>
            </a:pPr>
            <a:r>
              <a:rPr lang="zh-CN" altLang="en-US" dirty="0"/>
              <a:t>提出了一种新的损失函数以鼓励模型更加关注长尾类别（即出现频率较低的类别）。</a:t>
            </a:r>
            <a:endParaRPr lang="en-US" altLang="zh-CN" dirty="0"/>
          </a:p>
          <a:p>
            <a:pPr marL="285750" indent="-285750">
              <a:lnSpc>
                <a:spcPct val="150000"/>
              </a:lnSpc>
              <a:buFont typeface="Wingdings" panose="05000000000000000000" pitchFamily="2" charset="2"/>
              <a:buChar char="Ø"/>
            </a:pPr>
            <a:r>
              <a:rPr lang="zh-CN" altLang="en-US" b="1" dirty="0"/>
              <a:t>知识蒸馏：</a:t>
            </a:r>
            <a:endParaRPr lang="en-US" altLang="zh-CN" b="1" dirty="0"/>
          </a:p>
          <a:p>
            <a:pPr>
              <a:lnSpc>
                <a:spcPct val="150000"/>
              </a:lnSpc>
            </a:pPr>
            <a:r>
              <a:rPr lang="zh-CN" altLang="en-US" dirty="0"/>
              <a:t>通过知识蒸馏利用远程监督的数据，提升模型效果。</a:t>
            </a:r>
          </a:p>
          <a:p>
            <a:endParaRPr lang="zh-CN" altLang="en-US" dirty="0"/>
          </a:p>
        </p:txBody>
      </p:sp>
    </p:spTree>
    <p:custDataLst>
      <p:tags r:id="rId1"/>
    </p:custDataLst>
    <p:extLst>
      <p:ext uri="{BB962C8B-B14F-4D97-AF65-F5344CB8AC3E}">
        <p14:creationId xmlns:p14="http://schemas.microsoft.com/office/powerpoint/2010/main" val="2954343870"/>
      </p:ext>
    </p:extLst>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4290847" cy="461665"/>
          </a:xfrm>
          <a:prstGeom prst="rect">
            <a:avLst/>
          </a:prstGeom>
          <a:noFill/>
        </p:spPr>
        <p:txBody>
          <a:bodyPr wrap="square" rtlCol="0">
            <a:spAutoFit/>
          </a:bodyPr>
          <a:lstStyle/>
          <a:p>
            <a:r>
              <a:rPr lang="zh-CN" altLang="en-US" sz="2400" dirty="0"/>
              <a:t>大模型关系抽取整体概述</a:t>
            </a:r>
          </a:p>
        </p:txBody>
      </p:sp>
      <p:sp>
        <p:nvSpPr>
          <p:cNvPr id="2" name="文本框 1">
            <a:extLst>
              <a:ext uri="{FF2B5EF4-FFF2-40B4-BE49-F238E27FC236}">
                <a16:creationId xmlns:a16="http://schemas.microsoft.com/office/drawing/2014/main" id="{88E10ED0-F760-86C7-4CE4-8A8F26911786}"/>
              </a:ext>
            </a:extLst>
          </p:cNvPr>
          <p:cNvSpPr txBox="1"/>
          <p:nvPr/>
        </p:nvSpPr>
        <p:spPr>
          <a:xfrm>
            <a:off x="603849" y="1078303"/>
            <a:ext cx="9135374" cy="5121274"/>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zh-CN" altLang="en-US" sz="2000" dirty="0"/>
              <a:t>大模型进行关系抽取</a:t>
            </a:r>
            <a:endParaRPr lang="en-US" altLang="zh-CN" sz="2000" dirty="0"/>
          </a:p>
          <a:p>
            <a:pPr marL="285750" indent="-285750">
              <a:lnSpc>
                <a:spcPct val="150000"/>
              </a:lnSpc>
              <a:buFont typeface="Arial" panose="020B0604020202020204" pitchFamily="34" charset="0"/>
              <a:buChar char="•"/>
            </a:pPr>
            <a:r>
              <a:rPr lang="zh-CN" altLang="en-US" dirty="0"/>
              <a:t>利用大模型的</a:t>
            </a:r>
            <a:r>
              <a:rPr lang="zh-CN" altLang="en-US" b="1" dirty="0"/>
              <a:t>上下文学习</a:t>
            </a:r>
            <a:r>
              <a:rPr lang="zh-CN" altLang="en-US" dirty="0"/>
              <a:t>（</a:t>
            </a:r>
            <a:r>
              <a:rPr lang="en-US" altLang="zh-CN" dirty="0"/>
              <a:t>ICL)</a:t>
            </a:r>
            <a:r>
              <a:rPr lang="zh-CN" altLang="en-US" dirty="0"/>
              <a:t>能力，通过</a:t>
            </a:r>
            <a:r>
              <a:rPr lang="zh-CN" altLang="en-US" b="1" dirty="0"/>
              <a:t>提示工程</a:t>
            </a:r>
            <a:r>
              <a:rPr lang="zh-CN" altLang="en-US" dirty="0"/>
              <a:t>进行关系抽取，一般采用</a:t>
            </a:r>
            <a:r>
              <a:rPr lang="en-US" altLang="zh-CN" b="1" dirty="0"/>
              <a:t>Zero-Shot</a:t>
            </a:r>
            <a:r>
              <a:rPr lang="zh-CN" altLang="en-US" b="1" dirty="0"/>
              <a:t>或</a:t>
            </a:r>
            <a:r>
              <a:rPr lang="en-US" altLang="zh-CN" b="1" dirty="0"/>
              <a:t>Few-Shot</a:t>
            </a:r>
            <a:r>
              <a:rPr lang="zh-CN" altLang="en-US" dirty="0"/>
              <a:t>的模式。还可通过</a:t>
            </a:r>
            <a:r>
              <a:rPr lang="zh-CN" altLang="en-US" b="1" dirty="0"/>
              <a:t>检索增强</a:t>
            </a:r>
            <a:r>
              <a:rPr lang="en-US" altLang="zh-CN" dirty="0"/>
              <a:t>[1]</a:t>
            </a:r>
            <a:r>
              <a:rPr lang="zh-CN" altLang="en-US" dirty="0"/>
              <a:t>，</a:t>
            </a:r>
            <a:r>
              <a:rPr lang="zh-CN" altLang="en-US" b="1" dirty="0"/>
              <a:t>多轮对话</a:t>
            </a:r>
            <a:r>
              <a:rPr lang="en-US" altLang="zh-CN" dirty="0"/>
              <a:t>[2]</a:t>
            </a:r>
            <a:r>
              <a:rPr lang="zh-CN" altLang="en-US" dirty="0"/>
              <a:t>等方式增强大模型的提取效果。</a:t>
            </a:r>
            <a:endParaRPr lang="en-US" altLang="zh-CN" dirty="0"/>
          </a:p>
          <a:p>
            <a:pPr marL="285750" indent="-285750">
              <a:lnSpc>
                <a:spcPct val="150000"/>
              </a:lnSpc>
              <a:buFont typeface="Arial" panose="020B0604020202020204" pitchFamily="34" charset="0"/>
              <a:buChar char="•"/>
            </a:pPr>
            <a:r>
              <a:rPr lang="zh-CN" altLang="en-US" dirty="0"/>
              <a:t>使用关系抽取的</a:t>
            </a:r>
            <a:r>
              <a:rPr lang="zh-CN" altLang="en-US" b="1" dirty="0"/>
              <a:t>指令微调</a:t>
            </a:r>
            <a:r>
              <a:rPr lang="zh-CN" altLang="en-US" dirty="0"/>
              <a:t>数据对大模型进行指令微调，增强大模型的关系抽取能力</a:t>
            </a:r>
            <a:r>
              <a:rPr lang="en-US" altLang="zh-CN" dirty="0"/>
              <a:t>[3][4]</a:t>
            </a:r>
            <a:r>
              <a:rPr lang="zh-CN" altLang="en-US" dirty="0"/>
              <a:t>。</a:t>
            </a:r>
            <a:endParaRPr lang="en-US" altLang="zh-CN" dirty="0"/>
          </a:p>
          <a:p>
            <a:pPr>
              <a:lnSpc>
                <a:spcPct val="150000"/>
              </a:lnSpc>
            </a:pPr>
            <a:endParaRPr lang="en-US" altLang="zh-CN" dirty="0"/>
          </a:p>
          <a:p>
            <a:pPr marL="285750" indent="-285750">
              <a:lnSpc>
                <a:spcPct val="150000"/>
              </a:lnSpc>
              <a:buFont typeface="Wingdings" panose="05000000000000000000" pitchFamily="2" charset="2"/>
              <a:buChar char="Ø"/>
            </a:pPr>
            <a:r>
              <a:rPr lang="zh-CN" altLang="en-US" sz="2000" dirty="0"/>
              <a:t>大模型用于数据增强</a:t>
            </a:r>
            <a:endParaRPr lang="en-US" altLang="zh-CN" sz="2000" dirty="0"/>
          </a:p>
          <a:p>
            <a:pPr>
              <a:lnSpc>
                <a:spcPct val="150000"/>
              </a:lnSpc>
            </a:pPr>
            <a:r>
              <a:rPr lang="zh-CN" altLang="en-US" dirty="0"/>
              <a:t>通过大模型生成训练数据，进而用于训练关系抽取模型</a:t>
            </a:r>
            <a:endParaRPr lang="en-US" altLang="zh-CN" dirty="0"/>
          </a:p>
          <a:p>
            <a:pPr marL="285750" indent="-285750">
              <a:lnSpc>
                <a:spcPct val="150000"/>
              </a:lnSpc>
              <a:buFont typeface="Arial" panose="020B0604020202020204" pitchFamily="34" charset="0"/>
              <a:buChar char="•"/>
            </a:pPr>
            <a:r>
              <a:rPr lang="zh-CN" altLang="en-US" b="1" dirty="0"/>
              <a:t>数据标注</a:t>
            </a:r>
            <a:r>
              <a:rPr lang="zh-CN" altLang="en-US" dirty="0"/>
              <a:t>：直接利用大模型作为注释器进行数据标注</a:t>
            </a:r>
            <a:r>
              <a:rPr lang="en-US" altLang="zh-CN" dirty="0"/>
              <a:t>[5]</a:t>
            </a:r>
            <a:r>
              <a:rPr lang="zh-CN" altLang="en-US" dirty="0"/>
              <a:t>。</a:t>
            </a:r>
            <a:endParaRPr lang="en-US" altLang="zh-CN" dirty="0"/>
          </a:p>
          <a:p>
            <a:pPr marL="285750" indent="-285750">
              <a:lnSpc>
                <a:spcPct val="150000"/>
              </a:lnSpc>
              <a:buFont typeface="Arial" panose="020B0604020202020204" pitchFamily="34" charset="0"/>
              <a:buChar char="•"/>
            </a:pPr>
            <a:r>
              <a:rPr lang="zh-CN" altLang="en-US" b="1" dirty="0"/>
              <a:t>反向生成</a:t>
            </a:r>
            <a:r>
              <a:rPr lang="zh-CN" altLang="en-US" dirty="0"/>
              <a:t>：将结构化的数据输入大模型，促使其根据输入生成自然语言文本，从而生成训练数据</a:t>
            </a:r>
            <a:r>
              <a:rPr lang="en-US" altLang="zh-CN" dirty="0"/>
              <a:t>[6]</a:t>
            </a:r>
            <a:r>
              <a:rPr lang="zh-CN" altLang="en-US" dirty="0"/>
              <a:t>。</a:t>
            </a:r>
          </a:p>
        </p:txBody>
      </p:sp>
    </p:spTree>
    <p:custDataLst>
      <p:tags r:id="rId1"/>
    </p:custDataLst>
    <p:extLst>
      <p:ext uri="{BB962C8B-B14F-4D97-AF65-F5344CB8AC3E}">
        <p14:creationId xmlns:p14="http://schemas.microsoft.com/office/powerpoint/2010/main" val="2274762651"/>
      </p:ext>
    </p:extLst>
  </p:cSld>
  <p:clrMapOvr>
    <a:masterClrMapping/>
  </p:clrMapOvr>
  <mc:AlternateContent xmlns:mc="http://schemas.openxmlformats.org/markup-compatibility/2006">
    <mc:Choice xmlns:p14="http://schemas.microsoft.com/office/powerpoint/2010/main" Requires="p14">
      <p:transition spd="slow" p14:dur="1500" advTm="0"/>
    </mc:Choice>
    <mc:Fallback>
      <p:transition spd="slow"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2900705" cy="461665"/>
          </a:xfrm>
          <a:prstGeom prst="rect">
            <a:avLst/>
          </a:prstGeom>
          <a:noFill/>
        </p:spPr>
        <p:txBody>
          <a:bodyPr wrap="square" rtlCol="0">
            <a:spAutoFit/>
          </a:bodyPr>
          <a:lstStyle/>
          <a:p>
            <a:r>
              <a:rPr lang="zh-CN" altLang="en-US" sz="2400" dirty="0"/>
              <a:t>大模型关系方法</a:t>
            </a:r>
          </a:p>
        </p:txBody>
      </p:sp>
      <p:pic>
        <p:nvPicPr>
          <p:cNvPr id="3" name="图片 2">
            <a:extLst>
              <a:ext uri="{FF2B5EF4-FFF2-40B4-BE49-F238E27FC236}">
                <a16:creationId xmlns:a16="http://schemas.microsoft.com/office/drawing/2014/main" id="{B18A232E-A48E-516B-6420-EE27FF4223F4}"/>
              </a:ext>
            </a:extLst>
          </p:cNvPr>
          <p:cNvPicPr>
            <a:picLocks noChangeAspect="1"/>
          </p:cNvPicPr>
          <p:nvPr/>
        </p:nvPicPr>
        <p:blipFill>
          <a:blip r:embed="rId4"/>
          <a:stretch>
            <a:fillRect/>
          </a:stretch>
        </p:blipFill>
        <p:spPr>
          <a:xfrm>
            <a:off x="3916863" y="1043796"/>
            <a:ext cx="7959539" cy="4412634"/>
          </a:xfrm>
          <a:prstGeom prst="rect">
            <a:avLst/>
          </a:prstGeom>
        </p:spPr>
      </p:pic>
      <p:sp>
        <p:nvSpPr>
          <p:cNvPr id="4" name="文本框 3">
            <a:extLst>
              <a:ext uri="{FF2B5EF4-FFF2-40B4-BE49-F238E27FC236}">
                <a16:creationId xmlns:a16="http://schemas.microsoft.com/office/drawing/2014/main" id="{F9BF11BC-09E4-F111-C683-B5CA572EDC88}"/>
              </a:ext>
            </a:extLst>
          </p:cNvPr>
          <p:cNvSpPr txBox="1"/>
          <p:nvPr/>
        </p:nvSpPr>
        <p:spPr>
          <a:xfrm>
            <a:off x="931653" y="5964364"/>
            <a:ext cx="10593238" cy="369332"/>
          </a:xfrm>
          <a:prstGeom prst="rect">
            <a:avLst/>
          </a:prstGeom>
          <a:noFill/>
        </p:spPr>
        <p:txBody>
          <a:bodyPr wrap="square" rtlCol="0">
            <a:spAutoFit/>
          </a:bodyPr>
          <a:lstStyle/>
          <a:p>
            <a:r>
              <a:rPr lang="en-US" altLang="zh-CN" dirty="0"/>
              <a:t>GPT-RE: in-context learning for relation extraction using large language models</a:t>
            </a:r>
            <a:endParaRPr lang="zh-CN" altLang="en-US" dirty="0"/>
          </a:p>
        </p:txBody>
      </p:sp>
      <p:sp>
        <p:nvSpPr>
          <p:cNvPr id="5" name="文本框 4">
            <a:extLst>
              <a:ext uri="{FF2B5EF4-FFF2-40B4-BE49-F238E27FC236}">
                <a16:creationId xmlns:a16="http://schemas.microsoft.com/office/drawing/2014/main" id="{4875127D-A235-6C82-6228-8DCD852DE5DF}"/>
              </a:ext>
            </a:extLst>
          </p:cNvPr>
          <p:cNvSpPr txBox="1"/>
          <p:nvPr/>
        </p:nvSpPr>
        <p:spPr>
          <a:xfrm>
            <a:off x="351531" y="1043796"/>
            <a:ext cx="3565332" cy="4613442"/>
          </a:xfrm>
          <a:prstGeom prst="rect">
            <a:avLst/>
          </a:prstGeom>
          <a:noFill/>
        </p:spPr>
        <p:txBody>
          <a:bodyPr wrap="square" rtlCol="0">
            <a:spAutoFit/>
          </a:bodyPr>
          <a:lstStyle/>
          <a:p>
            <a:pPr>
              <a:lnSpc>
                <a:spcPct val="150000"/>
              </a:lnSpc>
            </a:pPr>
            <a:r>
              <a:rPr lang="zh-CN" altLang="en-US" dirty="0"/>
              <a:t>通过构建提示来引导大模型进行关系抽取，提示包括以下几部分：</a:t>
            </a:r>
            <a:endParaRPr lang="en-US" altLang="zh-CN" dirty="0"/>
          </a:p>
          <a:p>
            <a:pPr marL="285750" indent="-285750">
              <a:lnSpc>
                <a:spcPct val="150000"/>
              </a:lnSpc>
              <a:buFont typeface="Arial" panose="020B0604020202020204" pitchFamily="34" charset="0"/>
              <a:buChar char="•"/>
            </a:pPr>
            <a:r>
              <a:rPr lang="zh-CN" altLang="en-US" dirty="0"/>
              <a:t>指令：提供关系抽取的任务描述和预定义的关系类别</a:t>
            </a:r>
            <a:endParaRPr lang="en-US" altLang="zh-CN" dirty="0"/>
          </a:p>
          <a:p>
            <a:pPr marL="285750" indent="-285750">
              <a:lnSpc>
                <a:spcPct val="150000"/>
              </a:lnSpc>
              <a:buFont typeface="Arial" panose="020B0604020202020204" pitchFamily="34" charset="0"/>
              <a:buChar char="•"/>
            </a:pPr>
            <a:r>
              <a:rPr lang="zh-CN" altLang="en-US" dirty="0"/>
              <a:t>示例：</a:t>
            </a:r>
            <a:r>
              <a:rPr lang="en-US" altLang="zh-CN" dirty="0"/>
              <a:t>k</a:t>
            </a:r>
            <a:r>
              <a:rPr lang="zh-CN" altLang="en-US" dirty="0"/>
              <a:t>个关系抽取的例子，包括文本和真实三元组</a:t>
            </a:r>
            <a:endParaRPr lang="en-US" altLang="zh-CN" dirty="0"/>
          </a:p>
          <a:p>
            <a:pPr marL="285750" indent="-285750">
              <a:lnSpc>
                <a:spcPct val="150000"/>
              </a:lnSpc>
              <a:buFont typeface="Arial" panose="020B0604020202020204" pitchFamily="34" charset="0"/>
              <a:buChar char="•"/>
            </a:pPr>
            <a:r>
              <a:rPr lang="zh-CN" altLang="en-US" dirty="0"/>
              <a:t>输入：要进行关系抽取的文本输入</a:t>
            </a:r>
            <a:endParaRPr lang="en-US" altLang="zh-CN" dirty="0"/>
          </a:p>
          <a:p>
            <a:pPr>
              <a:lnSpc>
                <a:spcPct val="150000"/>
              </a:lnSpc>
            </a:pPr>
            <a:r>
              <a:rPr lang="zh-CN" altLang="en-US" dirty="0"/>
              <a:t>其中通过任务感知的检索器来检索</a:t>
            </a:r>
            <a:r>
              <a:rPr lang="en-US" altLang="zh-CN" dirty="0"/>
              <a:t>k</a:t>
            </a:r>
            <a:r>
              <a:rPr lang="zh-CN" altLang="en-US" dirty="0"/>
              <a:t>个示例，进而提升模型的上下文学习能力。</a:t>
            </a:r>
            <a:endParaRPr lang="en-US" altLang="zh-CN" dirty="0"/>
          </a:p>
        </p:txBody>
      </p:sp>
    </p:spTree>
    <p:custDataLst>
      <p:tags r:id="rId1"/>
    </p:custDataLst>
    <p:extLst>
      <p:ext uri="{BB962C8B-B14F-4D97-AF65-F5344CB8AC3E}">
        <p14:creationId xmlns:p14="http://schemas.microsoft.com/office/powerpoint/2010/main" val="1020238730"/>
      </p:ext>
    </p:extLst>
  </p:cSld>
  <p:clrMapOvr>
    <a:masterClrMapping/>
  </p:clrMapOvr>
  <mc:AlternateContent xmlns:mc="http://schemas.openxmlformats.org/markup-compatibility/2006" xmlns:p14="http://schemas.microsoft.com/office/powerpoint/2010/main">
    <mc:Choice Requires="p14">
      <p:transition spd="slow" p14:dur="1500" advTm="0"/>
    </mc:Choice>
    <mc:Fallback xmlns="">
      <p:transition spd="slow"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2900705" cy="461665"/>
          </a:xfrm>
          <a:prstGeom prst="rect">
            <a:avLst/>
          </a:prstGeom>
          <a:noFill/>
        </p:spPr>
        <p:txBody>
          <a:bodyPr wrap="square" rtlCol="0">
            <a:spAutoFit/>
          </a:bodyPr>
          <a:lstStyle/>
          <a:p>
            <a:r>
              <a:rPr lang="zh-CN" altLang="en-US" sz="2400" dirty="0"/>
              <a:t>大模型关系方法</a:t>
            </a:r>
          </a:p>
        </p:txBody>
      </p:sp>
      <p:pic>
        <p:nvPicPr>
          <p:cNvPr id="3" name="图片 2">
            <a:extLst>
              <a:ext uri="{FF2B5EF4-FFF2-40B4-BE49-F238E27FC236}">
                <a16:creationId xmlns:a16="http://schemas.microsoft.com/office/drawing/2014/main" id="{10BD3054-37A8-0330-E2EE-49ECAEBB1420}"/>
              </a:ext>
            </a:extLst>
          </p:cNvPr>
          <p:cNvPicPr>
            <a:picLocks noChangeAspect="1"/>
          </p:cNvPicPr>
          <p:nvPr/>
        </p:nvPicPr>
        <p:blipFill>
          <a:blip r:embed="rId4"/>
          <a:stretch>
            <a:fillRect/>
          </a:stretch>
        </p:blipFill>
        <p:spPr>
          <a:xfrm>
            <a:off x="3728705" y="1016134"/>
            <a:ext cx="8119368" cy="4825732"/>
          </a:xfrm>
          <a:prstGeom prst="rect">
            <a:avLst/>
          </a:prstGeom>
        </p:spPr>
      </p:pic>
      <p:sp>
        <p:nvSpPr>
          <p:cNvPr id="5" name="文本框 4">
            <a:extLst>
              <a:ext uri="{FF2B5EF4-FFF2-40B4-BE49-F238E27FC236}">
                <a16:creationId xmlns:a16="http://schemas.microsoft.com/office/drawing/2014/main" id="{A3A63805-DF93-F00B-D993-48809BD3A8DE}"/>
              </a:ext>
            </a:extLst>
          </p:cNvPr>
          <p:cNvSpPr txBox="1"/>
          <p:nvPr/>
        </p:nvSpPr>
        <p:spPr>
          <a:xfrm>
            <a:off x="3852819" y="6114344"/>
            <a:ext cx="7268543" cy="369332"/>
          </a:xfrm>
          <a:prstGeom prst="rect">
            <a:avLst/>
          </a:prstGeom>
          <a:noFill/>
        </p:spPr>
        <p:txBody>
          <a:bodyPr wrap="square" rtlCol="0">
            <a:spAutoFit/>
          </a:bodyPr>
          <a:lstStyle/>
          <a:p>
            <a:r>
              <a:rPr lang="en-US" altLang="zh-CN" dirty="0"/>
              <a:t>Zero-shot information extraction via chatting with ChatGPT.</a:t>
            </a:r>
            <a:endParaRPr lang="zh-CN" altLang="en-US" dirty="0"/>
          </a:p>
        </p:txBody>
      </p:sp>
      <p:sp>
        <p:nvSpPr>
          <p:cNvPr id="6" name="文本框 5">
            <a:extLst>
              <a:ext uri="{FF2B5EF4-FFF2-40B4-BE49-F238E27FC236}">
                <a16:creationId xmlns:a16="http://schemas.microsoft.com/office/drawing/2014/main" id="{AF147328-7342-C313-FB1A-9ADC6966E641}"/>
              </a:ext>
            </a:extLst>
          </p:cNvPr>
          <p:cNvSpPr txBox="1"/>
          <p:nvPr/>
        </p:nvSpPr>
        <p:spPr>
          <a:xfrm>
            <a:off x="343927" y="831505"/>
            <a:ext cx="3331890" cy="5858014"/>
          </a:xfrm>
          <a:prstGeom prst="rect">
            <a:avLst/>
          </a:prstGeom>
          <a:noFill/>
        </p:spPr>
        <p:txBody>
          <a:bodyPr wrap="square" rtlCol="0">
            <a:spAutoFit/>
          </a:bodyPr>
          <a:lstStyle/>
          <a:p>
            <a:pPr>
              <a:lnSpc>
                <a:spcPct val="150000"/>
              </a:lnSpc>
            </a:pPr>
            <a:r>
              <a:rPr lang="zh-CN" altLang="en-US" dirty="0"/>
              <a:t>采用</a:t>
            </a:r>
            <a:r>
              <a:rPr lang="en-US" altLang="zh-CN" dirty="0"/>
              <a:t>Zero-Shot</a:t>
            </a:r>
            <a:r>
              <a:rPr lang="zh-CN" altLang="en-US" dirty="0"/>
              <a:t>的方式进行关系提取，即构建的提示只包含指令和输入两部分。</a:t>
            </a:r>
            <a:endParaRPr lang="en-US" altLang="zh-CN" dirty="0"/>
          </a:p>
          <a:p>
            <a:pPr>
              <a:lnSpc>
                <a:spcPct val="150000"/>
              </a:lnSpc>
            </a:pPr>
            <a:r>
              <a:rPr lang="zh-CN" altLang="en-US" dirty="0"/>
              <a:t>通过多轮对话的形式进行关系抽取。</a:t>
            </a:r>
            <a:endParaRPr lang="en-US" altLang="zh-CN" dirty="0"/>
          </a:p>
          <a:p>
            <a:pPr>
              <a:lnSpc>
                <a:spcPct val="150000"/>
              </a:lnSpc>
            </a:pPr>
            <a:r>
              <a:rPr lang="zh-CN" altLang="en-US" dirty="0"/>
              <a:t>分为两个阶段，每个阶段都包含多轮对话：</a:t>
            </a:r>
            <a:endParaRPr lang="en-US" altLang="zh-CN" dirty="0"/>
          </a:p>
          <a:p>
            <a:pPr marL="285750" indent="-285750">
              <a:lnSpc>
                <a:spcPct val="150000"/>
              </a:lnSpc>
              <a:buFont typeface="Arial" panose="020B0604020202020204" pitchFamily="34" charset="0"/>
              <a:buChar char="•"/>
            </a:pPr>
            <a:r>
              <a:rPr lang="zh-CN" altLang="en-US" dirty="0"/>
              <a:t>阶段一：根据给定的句子以及关系类型列表，输出句子包含的关系类型。</a:t>
            </a:r>
            <a:endParaRPr lang="en-US" altLang="zh-CN" dirty="0"/>
          </a:p>
          <a:p>
            <a:pPr marL="285750" indent="-285750">
              <a:lnSpc>
                <a:spcPct val="150000"/>
              </a:lnSpc>
              <a:buFont typeface="Arial" panose="020B0604020202020204" pitchFamily="34" charset="0"/>
              <a:buChar char="•"/>
            </a:pPr>
            <a:r>
              <a:rPr lang="zh-CN" altLang="en-US" dirty="0"/>
              <a:t>阶段二：根据实体以及上一阶段的关系类型，输出句子中包含的三元组。</a:t>
            </a:r>
            <a:endParaRPr lang="en-US" altLang="zh-CN" dirty="0"/>
          </a:p>
          <a:p>
            <a:pPr>
              <a:lnSpc>
                <a:spcPct val="150000"/>
              </a:lnSpc>
            </a:pPr>
            <a:endParaRPr lang="zh-CN" altLang="en-US" dirty="0"/>
          </a:p>
        </p:txBody>
      </p:sp>
    </p:spTree>
    <p:custDataLst>
      <p:tags r:id="rId1"/>
    </p:custDataLst>
    <p:extLst>
      <p:ext uri="{BB962C8B-B14F-4D97-AF65-F5344CB8AC3E}">
        <p14:creationId xmlns:p14="http://schemas.microsoft.com/office/powerpoint/2010/main" val="141485621"/>
      </p:ext>
    </p:extLst>
  </p:cSld>
  <p:clrMapOvr>
    <a:masterClrMapping/>
  </p:clrMapOvr>
  <mc:AlternateContent xmlns:mc="http://schemas.openxmlformats.org/markup-compatibility/2006" xmlns:p14="http://schemas.microsoft.com/office/powerpoint/2010/main">
    <mc:Choice Requires="p14">
      <p:transition spd="slow" p14:dur="1500" advTm="0"/>
    </mc:Choice>
    <mc:Fallback xmlns="">
      <p:transition spd="slow"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自由: 形状 22">
            <a:extLst>
              <a:ext uri="{FF2B5EF4-FFF2-40B4-BE49-F238E27FC236}">
                <a16:creationId xmlns:a16="http://schemas.microsoft.com/office/drawing/2014/main" id="{5995DE39-0796-39B4-3FCB-BC8ECF875821}"/>
              </a:ext>
            </a:extLst>
          </p:cNvPr>
          <p:cNvSpPr/>
          <p:nvPr/>
        </p:nvSpPr>
        <p:spPr bwMode="auto">
          <a:xfrm rot="12600000">
            <a:off x="469000" y="161180"/>
            <a:ext cx="166903" cy="731887"/>
          </a:xfrm>
          <a:custGeom>
            <a:avLst/>
            <a:gdLst>
              <a:gd name="connsiteX0" fmla="*/ 260214 w 260214"/>
              <a:gd name="connsiteY0" fmla="*/ 995963 h 1141060"/>
              <a:gd name="connsiteX1" fmla="*/ 0 w 260214"/>
              <a:gd name="connsiteY1" fmla="*/ 1141060 h 1141060"/>
              <a:gd name="connsiteX2" fmla="*/ 0 w 260214"/>
              <a:gd name="connsiteY2" fmla="*/ 146621 h 1141060"/>
              <a:gd name="connsiteX3" fmla="*/ 260214 w 260214"/>
              <a:gd name="connsiteY3" fmla="*/ 0 h 1141060"/>
            </a:gdLst>
            <a:ahLst/>
            <a:cxnLst>
              <a:cxn ang="0">
                <a:pos x="connsiteX0" y="connsiteY0"/>
              </a:cxn>
              <a:cxn ang="0">
                <a:pos x="connsiteX1" y="connsiteY1"/>
              </a:cxn>
              <a:cxn ang="0">
                <a:pos x="connsiteX2" y="connsiteY2"/>
              </a:cxn>
              <a:cxn ang="0">
                <a:pos x="connsiteX3" y="connsiteY3"/>
              </a:cxn>
            </a:cxnLst>
            <a:rect l="l" t="t" r="r" b="b"/>
            <a:pathLst>
              <a:path w="260214" h="1141060">
                <a:moveTo>
                  <a:pt x="260214" y="995963"/>
                </a:moveTo>
                <a:lnTo>
                  <a:pt x="0" y="1141060"/>
                </a:lnTo>
                <a:lnTo>
                  <a:pt x="0" y="146621"/>
                </a:lnTo>
                <a:lnTo>
                  <a:pt x="260214" y="0"/>
                </a:lnTo>
                <a:close/>
              </a:path>
            </a:pathLst>
          </a:custGeom>
          <a:solidFill>
            <a:srgbClr val="2B528B"/>
          </a:solidFill>
          <a:ln>
            <a:noFill/>
          </a:ln>
        </p:spPr>
        <p:txBody>
          <a:bodyPr vert="horz" wrap="square" lIns="91440" tIns="45720" rIns="91440" bIns="45720" numCol="1" anchor="t" anchorCtr="0" compatLnSpc="1">
            <a:noAutofit/>
          </a:bodyPr>
          <a:lstStyle/>
          <a:p>
            <a:endParaRPr lang="zh-CN" altLang="en-US" dirty="0">
              <a:solidFill>
                <a:prstClr val="black"/>
              </a:solidFill>
              <a:latin typeface="等线"/>
              <a:ea typeface="等线" panose="02010600030101010101" pitchFamily="2" charset="-122"/>
            </a:endParaRPr>
          </a:p>
        </p:txBody>
      </p:sp>
      <p:sp>
        <p:nvSpPr>
          <p:cNvPr id="64" name="文本框 63">
            <a:extLst>
              <a:ext uri="{FF2B5EF4-FFF2-40B4-BE49-F238E27FC236}">
                <a16:creationId xmlns:a16="http://schemas.microsoft.com/office/drawing/2014/main" id="{648BEC23-E4F6-0F9B-97E4-3393880A162A}"/>
              </a:ext>
            </a:extLst>
          </p:cNvPr>
          <p:cNvSpPr txBox="1"/>
          <p:nvPr/>
        </p:nvSpPr>
        <p:spPr>
          <a:xfrm>
            <a:off x="828000" y="360000"/>
            <a:ext cx="2900705" cy="461665"/>
          </a:xfrm>
          <a:prstGeom prst="rect">
            <a:avLst/>
          </a:prstGeom>
          <a:noFill/>
        </p:spPr>
        <p:txBody>
          <a:bodyPr wrap="square" rtlCol="0">
            <a:spAutoFit/>
          </a:bodyPr>
          <a:lstStyle/>
          <a:p>
            <a:r>
              <a:rPr lang="zh-CN" altLang="en-US" sz="2400" dirty="0"/>
              <a:t>参考文献</a:t>
            </a:r>
          </a:p>
        </p:txBody>
      </p:sp>
      <p:sp>
        <p:nvSpPr>
          <p:cNvPr id="2" name="文本框 1">
            <a:extLst>
              <a:ext uri="{FF2B5EF4-FFF2-40B4-BE49-F238E27FC236}">
                <a16:creationId xmlns:a16="http://schemas.microsoft.com/office/drawing/2014/main" id="{08D3ABC1-2BB4-87E7-4BE7-042FBCAF1860}"/>
              </a:ext>
            </a:extLst>
          </p:cNvPr>
          <p:cNvSpPr txBox="1"/>
          <p:nvPr/>
        </p:nvSpPr>
        <p:spPr>
          <a:xfrm>
            <a:off x="60386" y="1057208"/>
            <a:ext cx="11947584" cy="5955989"/>
          </a:xfrm>
          <a:prstGeom prst="rect">
            <a:avLst/>
          </a:prstGeom>
          <a:noFill/>
        </p:spPr>
        <p:txBody>
          <a:bodyPr wrap="square" rtlCol="0">
            <a:spAutoFit/>
          </a:bodyPr>
          <a:lstStyle/>
          <a:p>
            <a:pPr>
              <a:lnSpc>
                <a:spcPct val="150000"/>
              </a:lnSpc>
            </a:pPr>
            <a:r>
              <a:rPr lang="en-US" altLang="zh-CN" sz="1600" dirty="0"/>
              <a:t>[1]</a:t>
            </a:r>
            <a:r>
              <a:rPr lang="en-US" altLang="zh-CN" sz="1600" b="0" i="0" dirty="0">
                <a:solidFill>
                  <a:srgbClr val="222222"/>
                </a:solidFill>
                <a:effectLst/>
                <a:highlight>
                  <a:srgbClr val="FFFFFF"/>
                </a:highlight>
                <a:latin typeface="Arial" panose="020B0604020202020204" pitchFamily="34" charset="0"/>
              </a:rPr>
              <a:t> Wan Z, Cheng F, Mao Z, et al</a:t>
            </a:r>
            <a:r>
              <a:rPr lang="en-US" altLang="zh-CN" sz="1600" dirty="0"/>
              <a:t>. GPT-RE: in-context learning for relation extraction using large language models. In Proceedings of the 2023 Conference on Empirical Methods in Natural Language Processing, EMNLP 2023, pages 3534 3547.</a:t>
            </a:r>
          </a:p>
          <a:p>
            <a:pPr>
              <a:lnSpc>
                <a:spcPct val="150000"/>
              </a:lnSpc>
            </a:pPr>
            <a:r>
              <a:rPr lang="en-US" altLang="zh-CN" sz="1600" dirty="0"/>
              <a:t>[2]</a:t>
            </a:r>
            <a:r>
              <a:rPr lang="en-US" altLang="zh-CN" sz="1600" b="0" i="0" dirty="0">
                <a:solidFill>
                  <a:srgbClr val="222222"/>
                </a:solidFill>
                <a:effectLst/>
                <a:highlight>
                  <a:srgbClr val="FFFFFF"/>
                </a:highlight>
                <a:latin typeface="Arial" panose="020B0604020202020204" pitchFamily="34" charset="0"/>
              </a:rPr>
              <a:t> Wei X, Cui X, Cheng N, et al. Zero-shot information extraction via chatting with </a:t>
            </a:r>
            <a:r>
              <a:rPr lang="en-US" altLang="zh-CN" sz="1600" b="0" i="0" dirty="0" err="1">
                <a:solidFill>
                  <a:srgbClr val="222222"/>
                </a:solidFill>
                <a:effectLst/>
                <a:highlight>
                  <a:srgbClr val="FFFFFF"/>
                </a:highlight>
                <a:latin typeface="Arial" panose="020B0604020202020204" pitchFamily="34" charset="0"/>
              </a:rPr>
              <a:t>chatgpt</a:t>
            </a:r>
            <a:r>
              <a:rPr lang="en-US" altLang="zh-CN" sz="1600" b="0" i="0" dirty="0">
                <a:solidFill>
                  <a:srgbClr val="222222"/>
                </a:solidFill>
                <a:effectLst/>
                <a:highlight>
                  <a:srgbClr val="FFFFFF"/>
                </a:highlight>
                <a:latin typeface="Arial" panose="020B0604020202020204" pitchFamily="34" charset="0"/>
              </a:rPr>
              <a:t>[J]. </a:t>
            </a:r>
            <a:r>
              <a:rPr lang="en-US" altLang="zh-CN" sz="1600" b="0" i="0" dirty="0" err="1">
                <a:solidFill>
                  <a:srgbClr val="222222"/>
                </a:solidFill>
                <a:effectLst/>
                <a:highlight>
                  <a:srgbClr val="FFFFFF"/>
                </a:highlight>
                <a:latin typeface="Arial" panose="020B0604020202020204" pitchFamily="34" charset="0"/>
              </a:rPr>
              <a:t>arXiv</a:t>
            </a:r>
            <a:r>
              <a:rPr lang="en-US" altLang="zh-CN" sz="1600" b="0" i="0" dirty="0">
                <a:solidFill>
                  <a:srgbClr val="222222"/>
                </a:solidFill>
                <a:effectLst/>
                <a:highlight>
                  <a:srgbClr val="FFFFFF"/>
                </a:highlight>
                <a:latin typeface="Arial" panose="020B0604020202020204" pitchFamily="34" charset="0"/>
              </a:rPr>
              <a:t> preprint arXiv:2302.10205, 2023.</a:t>
            </a:r>
            <a:endParaRPr lang="en-US" altLang="zh-CN" sz="1600" dirty="0"/>
          </a:p>
          <a:p>
            <a:pPr>
              <a:lnSpc>
                <a:spcPct val="150000"/>
              </a:lnSpc>
            </a:pPr>
            <a:r>
              <a:rPr lang="en-US" altLang="zh-CN" sz="1600" dirty="0"/>
              <a:t>[3]</a:t>
            </a:r>
            <a:r>
              <a:rPr lang="en-US" altLang="zh-CN" sz="1600" b="0" i="0" dirty="0">
                <a:solidFill>
                  <a:srgbClr val="222222"/>
                </a:solidFill>
                <a:effectLst/>
                <a:highlight>
                  <a:srgbClr val="FFFFFF"/>
                </a:highlight>
                <a:latin typeface="Arial" panose="020B0604020202020204" pitchFamily="34" charset="0"/>
              </a:rPr>
              <a:t> Wang X, Zhou W, Zu C, et al. </a:t>
            </a:r>
            <a:r>
              <a:rPr lang="en-US" altLang="zh-CN" sz="1600" b="0" i="0" dirty="0" err="1">
                <a:solidFill>
                  <a:srgbClr val="222222"/>
                </a:solidFill>
                <a:effectLst/>
                <a:highlight>
                  <a:srgbClr val="FFFFFF"/>
                </a:highlight>
                <a:latin typeface="Arial" panose="020B0604020202020204" pitchFamily="34" charset="0"/>
              </a:rPr>
              <a:t>InstructUIE</a:t>
            </a:r>
            <a:r>
              <a:rPr lang="en-US" altLang="zh-CN" sz="1600" b="0" i="0" dirty="0">
                <a:solidFill>
                  <a:srgbClr val="222222"/>
                </a:solidFill>
                <a:effectLst/>
                <a:highlight>
                  <a:srgbClr val="FFFFFF"/>
                </a:highlight>
                <a:latin typeface="Arial" panose="020B0604020202020204" pitchFamily="34" charset="0"/>
              </a:rPr>
              <a:t>: multi-task instruction tuning for unified information extraction[J]. </a:t>
            </a:r>
            <a:r>
              <a:rPr lang="en-US" altLang="zh-CN" sz="1600" b="0" i="0" dirty="0" err="1">
                <a:solidFill>
                  <a:srgbClr val="222222"/>
                </a:solidFill>
                <a:effectLst/>
                <a:highlight>
                  <a:srgbClr val="FFFFFF"/>
                </a:highlight>
                <a:latin typeface="Arial" panose="020B0604020202020204" pitchFamily="34" charset="0"/>
              </a:rPr>
              <a:t>arXiv</a:t>
            </a:r>
            <a:r>
              <a:rPr lang="en-US" altLang="zh-CN" sz="1600" b="0" i="0" dirty="0">
                <a:solidFill>
                  <a:srgbClr val="222222"/>
                </a:solidFill>
                <a:effectLst/>
                <a:highlight>
                  <a:srgbClr val="FFFFFF"/>
                </a:highlight>
                <a:latin typeface="Arial" panose="020B0604020202020204" pitchFamily="34" charset="0"/>
              </a:rPr>
              <a:t> preprint arXiv:2304.08085, 2023.</a:t>
            </a:r>
            <a:endParaRPr lang="en-US" altLang="zh-CN" sz="1600" dirty="0"/>
          </a:p>
          <a:p>
            <a:pPr>
              <a:lnSpc>
                <a:spcPct val="150000"/>
              </a:lnSpc>
            </a:pPr>
            <a:r>
              <a:rPr lang="en-US" altLang="zh-CN" sz="1600" dirty="0"/>
              <a:t>[4]</a:t>
            </a:r>
            <a:r>
              <a:rPr lang="en-US" altLang="zh-CN" sz="1600" b="0" i="0" dirty="0">
                <a:solidFill>
                  <a:srgbClr val="222222"/>
                </a:solidFill>
                <a:effectLst/>
                <a:highlight>
                  <a:srgbClr val="FFFFFF"/>
                </a:highlight>
                <a:latin typeface="Arial" panose="020B0604020202020204" pitchFamily="34" charset="0"/>
              </a:rPr>
              <a:t> Gui H, Zhang J, Ye H, et al. </a:t>
            </a:r>
            <a:r>
              <a:rPr lang="en-US" altLang="zh-CN" sz="1600" b="0" i="0" dirty="0" err="1">
                <a:solidFill>
                  <a:srgbClr val="222222"/>
                </a:solidFill>
                <a:effectLst/>
                <a:highlight>
                  <a:srgbClr val="FFFFFF"/>
                </a:highlight>
                <a:latin typeface="Arial" panose="020B0604020202020204" pitchFamily="34" charset="0"/>
              </a:rPr>
              <a:t>Instructie</a:t>
            </a:r>
            <a:r>
              <a:rPr lang="en-US" altLang="zh-CN" sz="1600" b="0" i="0" dirty="0">
                <a:solidFill>
                  <a:srgbClr val="222222"/>
                </a:solidFill>
                <a:effectLst/>
                <a:highlight>
                  <a:srgbClr val="FFFFFF"/>
                </a:highlight>
                <a:latin typeface="Arial" panose="020B0604020202020204" pitchFamily="34" charset="0"/>
              </a:rPr>
              <a:t>: A </a:t>
            </a:r>
            <a:r>
              <a:rPr lang="en-US" altLang="zh-CN" sz="1600" b="0" i="0" dirty="0" err="1">
                <a:solidFill>
                  <a:srgbClr val="222222"/>
                </a:solidFill>
                <a:effectLst/>
                <a:highlight>
                  <a:srgbClr val="FFFFFF"/>
                </a:highlight>
                <a:latin typeface="Arial" panose="020B0604020202020204" pitchFamily="34" charset="0"/>
              </a:rPr>
              <a:t>chinese</a:t>
            </a:r>
            <a:r>
              <a:rPr lang="en-US" altLang="zh-CN" sz="1600" b="0" i="0" dirty="0">
                <a:solidFill>
                  <a:srgbClr val="222222"/>
                </a:solidFill>
                <a:effectLst/>
                <a:highlight>
                  <a:srgbClr val="FFFFFF"/>
                </a:highlight>
                <a:latin typeface="Arial" panose="020B0604020202020204" pitchFamily="34" charset="0"/>
              </a:rPr>
              <a:t> instruction-based information extraction dataset[J]. </a:t>
            </a:r>
            <a:r>
              <a:rPr lang="en-US" altLang="zh-CN" sz="1600" b="0" i="0" dirty="0" err="1">
                <a:solidFill>
                  <a:srgbClr val="222222"/>
                </a:solidFill>
                <a:effectLst/>
                <a:highlight>
                  <a:srgbClr val="FFFFFF"/>
                </a:highlight>
                <a:latin typeface="Arial" panose="020B0604020202020204" pitchFamily="34" charset="0"/>
              </a:rPr>
              <a:t>arXiv</a:t>
            </a:r>
            <a:r>
              <a:rPr lang="en-US" altLang="zh-CN" sz="1600" b="0" i="0" dirty="0">
                <a:solidFill>
                  <a:srgbClr val="222222"/>
                </a:solidFill>
                <a:effectLst/>
                <a:highlight>
                  <a:srgbClr val="FFFFFF"/>
                </a:highlight>
                <a:latin typeface="Arial" panose="020B0604020202020204" pitchFamily="34" charset="0"/>
              </a:rPr>
              <a:t> preprint arXiv:2305.11527, 2023.</a:t>
            </a:r>
            <a:endParaRPr lang="en-US" altLang="zh-CN" sz="1600" dirty="0"/>
          </a:p>
          <a:p>
            <a:pPr>
              <a:lnSpc>
                <a:spcPct val="150000"/>
              </a:lnSpc>
            </a:pPr>
            <a:r>
              <a:rPr lang="en-US" altLang="zh-CN" sz="1600" dirty="0"/>
              <a:t>[5] </a:t>
            </a:r>
            <a:r>
              <a:rPr lang="es-ES" altLang="zh-CN" sz="1600" b="0" i="0" dirty="0">
                <a:solidFill>
                  <a:srgbClr val="222222"/>
                </a:solidFill>
                <a:effectLst/>
                <a:highlight>
                  <a:srgbClr val="FFFFFF"/>
                </a:highlight>
                <a:latin typeface="Arial" panose="020B0604020202020204" pitchFamily="34" charset="0"/>
              </a:rPr>
              <a:t>Zhang R, Li Y, Ma Y, et al. </a:t>
            </a:r>
            <a:r>
              <a:rPr lang="en-US" altLang="zh-CN" sz="1600" dirty="0" err="1"/>
              <a:t>Llmaaa</a:t>
            </a:r>
            <a:r>
              <a:rPr lang="en-US" altLang="zh-CN" sz="1600" dirty="0"/>
              <a:t>: Making large language models as active annotators. In Findings of the Asso </a:t>
            </a:r>
            <a:r>
              <a:rPr lang="en-US" altLang="zh-CN" sz="1600" dirty="0" err="1"/>
              <a:t>ciation</a:t>
            </a:r>
            <a:r>
              <a:rPr lang="en-US" altLang="zh-CN" sz="1600" dirty="0"/>
              <a:t> for Computational Linguistics: EMNLP 2023, pages 13088–13103.</a:t>
            </a:r>
          </a:p>
          <a:p>
            <a:pPr>
              <a:lnSpc>
                <a:spcPct val="150000"/>
              </a:lnSpc>
            </a:pPr>
            <a:r>
              <a:rPr lang="en-US" altLang="zh-CN" sz="1600" dirty="0"/>
              <a:t>[6] Martin J, Marija S, Maxime P</a:t>
            </a:r>
            <a:r>
              <a:rPr lang="en-US" altLang="zh-CN" sz="1600" b="0" i="0" dirty="0">
                <a:solidFill>
                  <a:srgbClr val="222222"/>
                </a:solidFill>
                <a:effectLst/>
                <a:highlight>
                  <a:srgbClr val="FFFFFF"/>
                </a:highlight>
                <a:latin typeface="Arial" panose="020B0604020202020204" pitchFamily="34" charset="0"/>
              </a:rPr>
              <a:t> , et al. </a:t>
            </a:r>
            <a:r>
              <a:rPr lang="en-US" altLang="zh-CN" sz="1600" dirty="0"/>
              <a:t>2023. Exploiting asymmetry for syn thetic training data generation: </a:t>
            </a:r>
            <a:r>
              <a:rPr lang="en-US" altLang="zh-CN" sz="1600" dirty="0" err="1"/>
              <a:t>Synthie</a:t>
            </a:r>
            <a:r>
              <a:rPr lang="en-US" altLang="zh-CN" sz="1600" dirty="0"/>
              <a:t> and the case of information extraction. In Proceedings of the 2023 Conference on Empirical Methods in Natural Lan </a:t>
            </a:r>
            <a:r>
              <a:rPr lang="en-US" altLang="zh-CN" sz="1600" dirty="0" err="1"/>
              <a:t>guage</a:t>
            </a:r>
            <a:r>
              <a:rPr lang="en-US" altLang="zh-CN" sz="1600" dirty="0"/>
              <a:t> Processing, EMNLP 2023, pages 1555–1574.</a:t>
            </a:r>
          </a:p>
          <a:p>
            <a:pPr>
              <a:lnSpc>
                <a:spcPct val="150000"/>
              </a:lnSpc>
            </a:pPr>
            <a:r>
              <a:rPr lang="en-US" altLang="zh-CN" sz="1600" dirty="0"/>
              <a:t>[7]</a:t>
            </a:r>
            <a:r>
              <a:rPr lang="en-US" altLang="zh-CN" sz="1600" b="0" i="0" dirty="0">
                <a:solidFill>
                  <a:srgbClr val="222222"/>
                </a:solidFill>
                <a:effectLst/>
                <a:highlight>
                  <a:srgbClr val="FFFFFF"/>
                </a:highlight>
                <a:latin typeface="Arial" panose="020B0604020202020204" pitchFamily="34" charset="0"/>
              </a:rPr>
              <a:t> Xu D, Chen W, Peng W, et al. Large language models for generative information extraction: A survey[J]. </a:t>
            </a:r>
            <a:r>
              <a:rPr lang="en-US" altLang="zh-CN" sz="1600" b="0" i="0" dirty="0" err="1">
                <a:solidFill>
                  <a:srgbClr val="222222"/>
                </a:solidFill>
                <a:effectLst/>
                <a:highlight>
                  <a:srgbClr val="FFFFFF"/>
                </a:highlight>
                <a:latin typeface="Arial" panose="020B0604020202020204" pitchFamily="34" charset="0"/>
              </a:rPr>
              <a:t>arXiv</a:t>
            </a:r>
            <a:r>
              <a:rPr lang="en-US" altLang="zh-CN" sz="1600" b="0" i="0" dirty="0">
                <a:solidFill>
                  <a:srgbClr val="222222"/>
                </a:solidFill>
                <a:effectLst/>
                <a:highlight>
                  <a:srgbClr val="FFFFFF"/>
                </a:highlight>
                <a:latin typeface="Arial" panose="020B0604020202020204" pitchFamily="34" charset="0"/>
              </a:rPr>
              <a:t> preprint arXiv:2312.17617, 2023.</a:t>
            </a:r>
            <a:endParaRPr lang="en-US" altLang="zh-CN" sz="1600" dirty="0"/>
          </a:p>
          <a:p>
            <a:pPr>
              <a:lnSpc>
                <a:spcPct val="150000"/>
              </a:lnSpc>
            </a:pPr>
            <a:endParaRPr lang="en-US" altLang="zh-CN" sz="1600" dirty="0"/>
          </a:p>
        </p:txBody>
      </p:sp>
    </p:spTree>
    <p:custDataLst>
      <p:tags r:id="rId1"/>
    </p:custDataLst>
    <p:extLst>
      <p:ext uri="{BB962C8B-B14F-4D97-AF65-F5344CB8AC3E}">
        <p14:creationId xmlns:p14="http://schemas.microsoft.com/office/powerpoint/2010/main" val="2458046901"/>
      </p:ext>
    </p:extLst>
  </p:cSld>
  <p:clrMapOvr>
    <a:masterClrMapping/>
  </p:clrMapOvr>
  <mc:AlternateContent xmlns:mc="http://schemas.openxmlformats.org/markup-compatibility/2006" xmlns:p14="http://schemas.microsoft.com/office/powerpoint/2010/main">
    <mc:Choice Requires="p14">
      <p:transition spd="slow" p14:dur="1500" advTm="0"/>
    </mc:Choice>
    <mc:Fallback xmlns="">
      <p:transition spd="slow" advTm="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TEMPLATE_THUMBS_INDEX" val="1"/>
  <p:tag name="KSO_WM_SLIDE_ID" val="custom20187308_1"/>
  <p:tag name="KSO_WM_TEMPLATE_SUBCATEGORY" val="0"/>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187308"/>
  <p:tag name="KSO_WM_SLIDE_LAYOUT" val="a_b"/>
  <p:tag name="KSO_WM_SLIDE_LAYOUT_CNT" val="1_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187308"/>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187308"/>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
  <p:tag name="KSO_WM_TEMPLATE_SUBCATEGORY" val="0"/>
  <p:tag name="KSO_WM_TAG_VERSION" val="1.0"/>
  <p:tag name="KSO_WM_BEAUTIFY_FLAG" val="#wm#"/>
  <p:tag name="KSO_WM_TEMPLATE_CATEGORY" val="custom"/>
  <p:tag name="KSO_WM_TEMPLATE_INDEX" val="20187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www.33ppt.com</Template>
  <TotalTime>2855</TotalTime>
  <Words>1090</Words>
  <Application>Microsoft Office PowerPoint</Application>
  <PresentationFormat>宽屏</PresentationFormat>
  <Paragraphs>78</Paragraphs>
  <Slides>9</Slides>
  <Notes>9</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9</vt:i4>
      </vt:variant>
    </vt:vector>
  </HeadingPairs>
  <TitlesOfParts>
    <vt:vector size="14" baseType="lpstr">
      <vt:lpstr>等线</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www.33ppt.com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www.33ppt.com</dc:title>
  <dc:creator>www.33ppt.com</dc:creator>
  <cp:lastModifiedBy>雅新 李</cp:lastModifiedBy>
  <cp:revision>52</cp:revision>
  <dcterms:created xsi:type="dcterms:W3CDTF">2022-06-03T10:18:21Z</dcterms:created>
  <dcterms:modified xsi:type="dcterms:W3CDTF">2024-04-16T13:59:02Z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2052-4.1.0.6538</vt:lpwstr>
  </property>
</Properties>
</file>