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0"/>
  </p:notesMasterIdLst>
  <p:sldIdLst>
    <p:sldId id="257" r:id="rId2"/>
    <p:sldId id="258" r:id="rId3"/>
    <p:sldId id="259" r:id="rId4"/>
    <p:sldId id="261" r:id="rId5"/>
    <p:sldId id="291" r:id="rId6"/>
    <p:sldId id="292" r:id="rId7"/>
    <p:sldId id="266" r:id="rId8"/>
    <p:sldId id="293" r:id="rId9"/>
    <p:sldId id="298" r:id="rId10"/>
    <p:sldId id="299" r:id="rId11"/>
    <p:sldId id="280" r:id="rId12"/>
    <p:sldId id="264" r:id="rId13"/>
    <p:sldId id="265" r:id="rId14"/>
    <p:sldId id="282" r:id="rId15"/>
    <p:sldId id="290" r:id="rId16"/>
    <p:sldId id="268" r:id="rId17"/>
    <p:sldId id="270" r:id="rId18"/>
    <p:sldId id="273" r:id="rId19"/>
    <p:sldId id="294" r:id="rId20"/>
    <p:sldId id="272" r:id="rId21"/>
    <p:sldId id="297" r:id="rId22"/>
    <p:sldId id="300" r:id="rId23"/>
    <p:sldId id="274" r:id="rId24"/>
    <p:sldId id="285" r:id="rId25"/>
    <p:sldId id="296" r:id="rId26"/>
    <p:sldId id="286" r:id="rId27"/>
    <p:sldId id="275"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024"/>
    <a:srgbClr val="00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E41D5-B287-CB4F-B173-7164BD176702}" v="68" dt="2022-01-27T17:40:37.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9"/>
  </p:normalViewPr>
  <p:slideViewPr>
    <p:cSldViewPr snapToGrid="0" snapToObjects="1">
      <p:cViewPr varScale="1">
        <p:scale>
          <a:sx n="115" d="100"/>
          <a:sy n="115" d="100"/>
        </p:scale>
        <p:origin x="1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buti Rayana" userId="2359be6b-62cd-4a19-a092-f047fce8c6e4" providerId="ADAL" clId="{8331E360-310E-A541-84E1-C339D0DF9F1A}"/>
    <pc:docChg chg="custSel addSld delSld modSld">
      <pc:chgData name="Shebuti Rayana" userId="2359be6b-62cd-4a19-a092-f047fce8c6e4" providerId="ADAL" clId="{8331E360-310E-A541-84E1-C339D0DF9F1A}" dt="2020-09-01T14:30:32.388" v="695" actId="20577"/>
      <pc:docMkLst>
        <pc:docMk/>
      </pc:docMkLst>
      <pc:sldChg chg="addSp delSp modSp mod">
        <pc:chgData name="Shebuti Rayana" userId="2359be6b-62cd-4a19-a092-f047fce8c6e4" providerId="ADAL" clId="{8331E360-310E-A541-84E1-C339D0DF9F1A}" dt="2020-08-28T22:46:45.937" v="599" actId="1076"/>
        <pc:sldMkLst>
          <pc:docMk/>
          <pc:sldMk cId="1968096027" sldId="257"/>
        </pc:sldMkLst>
        <pc:spChg chg="del">
          <ac:chgData name="Shebuti Rayana" userId="2359be6b-62cd-4a19-a092-f047fce8c6e4" providerId="ADAL" clId="{8331E360-310E-A541-84E1-C339D0DF9F1A}" dt="2020-08-28T22:46:19.322" v="541" actId="21"/>
          <ac:spMkLst>
            <pc:docMk/>
            <pc:sldMk cId="1968096027" sldId="257"/>
            <ac:spMk id="2" creationId="{44031A3B-DD6F-664D-8B76-F7AED3792B8B}"/>
          </ac:spMkLst>
        </pc:spChg>
        <pc:spChg chg="mod">
          <ac:chgData name="Shebuti Rayana" userId="2359be6b-62cd-4a19-a092-f047fce8c6e4" providerId="ADAL" clId="{8331E360-310E-A541-84E1-C339D0DF9F1A}" dt="2020-08-28T22:46:45.937" v="599" actId="1076"/>
          <ac:spMkLst>
            <pc:docMk/>
            <pc:sldMk cId="1968096027" sldId="257"/>
            <ac:spMk id="3" creationId="{AA4E5646-D88E-1F4E-A0EA-549335567A73}"/>
          </ac:spMkLst>
        </pc:spChg>
        <pc:spChg chg="add del mod">
          <ac:chgData name="Shebuti Rayana" userId="2359be6b-62cd-4a19-a092-f047fce8c6e4" providerId="ADAL" clId="{8331E360-310E-A541-84E1-C339D0DF9F1A}" dt="2020-08-28T22:46:22.996" v="543" actId="478"/>
          <ac:spMkLst>
            <pc:docMk/>
            <pc:sldMk cId="1968096027" sldId="257"/>
            <ac:spMk id="6" creationId="{22E4529E-BEF1-EB43-9D36-26C4ECFBFE15}"/>
          </ac:spMkLst>
        </pc:spChg>
        <pc:spChg chg="add mod">
          <ac:chgData name="Shebuti Rayana" userId="2359be6b-62cd-4a19-a092-f047fce8c6e4" providerId="ADAL" clId="{8331E360-310E-A541-84E1-C339D0DF9F1A}" dt="2020-08-28T22:46:21.020" v="542"/>
          <ac:spMkLst>
            <pc:docMk/>
            <pc:sldMk cId="1968096027" sldId="257"/>
            <ac:spMk id="8" creationId="{62093004-1BC8-7546-B794-14F98F44581F}"/>
          </ac:spMkLst>
        </pc:spChg>
        <pc:picChg chg="add mod">
          <ac:chgData name="Shebuti Rayana" userId="2359be6b-62cd-4a19-a092-f047fce8c6e4" providerId="ADAL" clId="{8331E360-310E-A541-84E1-C339D0DF9F1A}" dt="2020-08-28T22:46:12.712" v="540"/>
          <ac:picMkLst>
            <pc:docMk/>
            <pc:sldMk cId="1968096027" sldId="257"/>
            <ac:picMk id="5" creationId="{11D8B078-97A0-064A-B032-50EB4C0281B8}"/>
          </ac:picMkLst>
        </pc:picChg>
        <pc:picChg chg="del">
          <ac:chgData name="Shebuti Rayana" userId="2359be6b-62cd-4a19-a092-f047fce8c6e4" providerId="ADAL" clId="{8331E360-310E-A541-84E1-C339D0DF9F1A}" dt="2020-08-28T22:46:11.417" v="539" actId="478"/>
          <ac:picMkLst>
            <pc:docMk/>
            <pc:sldMk cId="1968096027" sldId="257"/>
            <ac:picMk id="1028" creationId="{0D5D2F58-5C85-A64A-B992-D8FE7936CF73}"/>
          </ac:picMkLst>
        </pc:picChg>
      </pc:sldChg>
      <pc:sldChg chg="modSp mod">
        <pc:chgData name="Shebuti Rayana" userId="2359be6b-62cd-4a19-a092-f047fce8c6e4" providerId="ADAL" clId="{8331E360-310E-A541-84E1-C339D0DF9F1A}" dt="2020-08-28T17:42:27.607" v="377" actId="27636"/>
        <pc:sldMkLst>
          <pc:docMk/>
          <pc:sldMk cId="2897413773" sldId="258"/>
        </pc:sldMkLst>
        <pc:spChg chg="mod">
          <ac:chgData name="Shebuti Rayana" userId="2359be6b-62cd-4a19-a092-f047fce8c6e4" providerId="ADAL" clId="{8331E360-310E-A541-84E1-C339D0DF9F1A}" dt="2020-08-27T17:36:32.246" v="221" actId="1076"/>
          <ac:spMkLst>
            <pc:docMk/>
            <pc:sldMk cId="2897413773" sldId="258"/>
            <ac:spMk id="2" creationId="{19717AA7-73EC-284B-BC16-504D8A0E4C38}"/>
          </ac:spMkLst>
        </pc:spChg>
        <pc:spChg chg="mod">
          <ac:chgData name="Shebuti Rayana" userId="2359be6b-62cd-4a19-a092-f047fce8c6e4" providerId="ADAL" clId="{8331E360-310E-A541-84E1-C339D0DF9F1A}" dt="2020-08-28T17:42:27.607" v="377" actId="27636"/>
          <ac:spMkLst>
            <pc:docMk/>
            <pc:sldMk cId="2897413773" sldId="258"/>
            <ac:spMk id="3" creationId="{E004FD3B-0AFC-BF47-89D5-E97C341779C6}"/>
          </ac:spMkLst>
        </pc:spChg>
      </pc:sldChg>
      <pc:sldChg chg="modSp mod">
        <pc:chgData name="Shebuti Rayana" userId="2359be6b-62cd-4a19-a092-f047fce8c6e4" providerId="ADAL" clId="{8331E360-310E-A541-84E1-C339D0DF9F1A}" dt="2020-08-27T17:39:52.625" v="295" actId="14100"/>
        <pc:sldMkLst>
          <pc:docMk/>
          <pc:sldMk cId="1338640042" sldId="259"/>
        </pc:sldMkLst>
        <pc:spChg chg="mod">
          <ac:chgData name="Shebuti Rayana" userId="2359be6b-62cd-4a19-a092-f047fce8c6e4" providerId="ADAL" clId="{8331E360-310E-A541-84E1-C339D0DF9F1A}" dt="2020-08-27T17:39:52.625" v="295" actId="14100"/>
          <ac:spMkLst>
            <pc:docMk/>
            <pc:sldMk cId="1338640042" sldId="259"/>
            <ac:spMk id="3" creationId="{7CB50E44-3DCB-9344-8980-A32BE0EE8EFD}"/>
          </ac:spMkLst>
        </pc:spChg>
      </pc:sldChg>
      <pc:sldChg chg="modSp del mod">
        <pc:chgData name="Shebuti Rayana" userId="2359be6b-62cd-4a19-a092-f047fce8c6e4" providerId="ADAL" clId="{8331E360-310E-A541-84E1-C339D0DF9F1A}" dt="2020-08-27T17:34:24.977" v="154" actId="2696"/>
        <pc:sldMkLst>
          <pc:docMk/>
          <pc:sldMk cId="1709107386" sldId="260"/>
        </pc:sldMkLst>
        <pc:spChg chg="mod">
          <ac:chgData name="Shebuti Rayana" userId="2359be6b-62cd-4a19-a092-f047fce8c6e4" providerId="ADAL" clId="{8331E360-310E-A541-84E1-C339D0DF9F1A}" dt="2020-08-27T17:33:51.116" v="153" actId="20577"/>
          <ac:spMkLst>
            <pc:docMk/>
            <pc:sldMk cId="1709107386" sldId="260"/>
            <ac:spMk id="3" creationId="{8F7A9172-446F-BA48-A509-9D06ECA7D012}"/>
          </ac:spMkLst>
        </pc:spChg>
      </pc:sldChg>
      <pc:sldChg chg="modSp mod">
        <pc:chgData name="Shebuti Rayana" userId="2359be6b-62cd-4a19-a092-f047fce8c6e4" providerId="ADAL" clId="{8331E360-310E-A541-84E1-C339D0DF9F1A}" dt="2020-08-27T19:03:17.303" v="373" actId="20577"/>
        <pc:sldMkLst>
          <pc:docMk/>
          <pc:sldMk cId="949552134" sldId="261"/>
        </pc:sldMkLst>
        <pc:spChg chg="mod">
          <ac:chgData name="Shebuti Rayana" userId="2359be6b-62cd-4a19-a092-f047fce8c6e4" providerId="ADAL" clId="{8331E360-310E-A541-84E1-C339D0DF9F1A}" dt="2020-08-27T19:03:17.303" v="373" actId="20577"/>
          <ac:spMkLst>
            <pc:docMk/>
            <pc:sldMk cId="949552134" sldId="261"/>
            <ac:spMk id="3" creationId="{E64555DA-477C-6347-BE2D-D8C27C6B8C34}"/>
          </ac:spMkLst>
        </pc:spChg>
      </pc:sldChg>
      <pc:sldChg chg="modSp mod">
        <pc:chgData name="Shebuti Rayana" userId="2359be6b-62cd-4a19-a092-f047fce8c6e4" providerId="ADAL" clId="{8331E360-310E-A541-84E1-C339D0DF9F1A}" dt="2020-09-01T12:47:45.077" v="693" actId="20577"/>
        <pc:sldMkLst>
          <pc:docMk/>
          <pc:sldMk cId="1758578654" sldId="263"/>
        </pc:sldMkLst>
        <pc:spChg chg="mod">
          <ac:chgData name="Shebuti Rayana" userId="2359be6b-62cd-4a19-a092-f047fce8c6e4" providerId="ADAL" clId="{8331E360-310E-A541-84E1-C339D0DF9F1A}" dt="2020-09-01T12:47:45.077" v="693" actId="20577"/>
          <ac:spMkLst>
            <pc:docMk/>
            <pc:sldMk cId="1758578654" sldId="263"/>
            <ac:spMk id="3" creationId="{191105F0-E1E1-3145-B2D3-F18022FA7839}"/>
          </ac:spMkLst>
        </pc:spChg>
      </pc:sldChg>
      <pc:sldChg chg="modSp mod">
        <pc:chgData name="Shebuti Rayana" userId="2359be6b-62cd-4a19-a092-f047fce8c6e4" providerId="ADAL" clId="{8331E360-310E-A541-84E1-C339D0DF9F1A}" dt="2020-09-01T14:30:32.388" v="695" actId="20577"/>
        <pc:sldMkLst>
          <pc:docMk/>
          <pc:sldMk cId="2314239143" sldId="264"/>
        </pc:sldMkLst>
        <pc:spChg chg="mod">
          <ac:chgData name="Shebuti Rayana" userId="2359be6b-62cd-4a19-a092-f047fce8c6e4" providerId="ADAL" clId="{8331E360-310E-A541-84E1-C339D0DF9F1A}" dt="2020-09-01T14:30:32.388" v="695" actId="20577"/>
          <ac:spMkLst>
            <pc:docMk/>
            <pc:sldMk cId="2314239143" sldId="264"/>
            <ac:spMk id="3" creationId="{EFEEFEB3-C267-C84C-B5B6-5E699661D608}"/>
          </ac:spMkLst>
        </pc:spChg>
      </pc:sldChg>
      <pc:sldChg chg="modSp mod">
        <pc:chgData name="Shebuti Rayana" userId="2359be6b-62cd-4a19-a092-f047fce8c6e4" providerId="ADAL" clId="{8331E360-310E-A541-84E1-C339D0DF9F1A}" dt="2020-08-27T17:31:42.608" v="39" actId="207"/>
        <pc:sldMkLst>
          <pc:docMk/>
          <pc:sldMk cId="1313003050" sldId="266"/>
        </pc:sldMkLst>
        <pc:spChg chg="mod">
          <ac:chgData name="Shebuti Rayana" userId="2359be6b-62cd-4a19-a092-f047fce8c6e4" providerId="ADAL" clId="{8331E360-310E-A541-84E1-C339D0DF9F1A}" dt="2020-08-27T17:31:42.608" v="39" actId="207"/>
          <ac:spMkLst>
            <pc:docMk/>
            <pc:sldMk cId="1313003050" sldId="266"/>
            <ac:spMk id="3" creationId="{3422F950-D8F3-A94A-80C6-02D8EC37B34B}"/>
          </ac:spMkLst>
        </pc:spChg>
      </pc:sldChg>
      <pc:sldChg chg="modSp mod">
        <pc:chgData name="Shebuti Rayana" userId="2359be6b-62cd-4a19-a092-f047fce8c6e4" providerId="ADAL" clId="{8331E360-310E-A541-84E1-C339D0DF9F1A}" dt="2020-08-27T17:33:24.969" v="134" actId="1076"/>
        <pc:sldMkLst>
          <pc:docMk/>
          <pc:sldMk cId="3771955789" sldId="267"/>
        </pc:sldMkLst>
        <pc:spChg chg="mod">
          <ac:chgData name="Shebuti Rayana" userId="2359be6b-62cd-4a19-a092-f047fce8c6e4" providerId="ADAL" clId="{8331E360-310E-A541-84E1-C339D0DF9F1A}" dt="2020-08-27T17:32:42.078" v="127" actId="20577"/>
          <ac:spMkLst>
            <pc:docMk/>
            <pc:sldMk cId="3771955789" sldId="267"/>
            <ac:spMk id="2" creationId="{C46023D7-511E-6248-A918-2E3168F1834C}"/>
          </ac:spMkLst>
        </pc:spChg>
        <pc:spChg chg="mod">
          <ac:chgData name="Shebuti Rayana" userId="2359be6b-62cd-4a19-a092-f047fce8c6e4" providerId="ADAL" clId="{8331E360-310E-A541-84E1-C339D0DF9F1A}" dt="2020-08-27T17:33:24.969" v="134" actId="1076"/>
          <ac:spMkLst>
            <pc:docMk/>
            <pc:sldMk cId="3771955789" sldId="267"/>
            <ac:spMk id="3" creationId="{BE7EBB55-EE73-FF42-9A2B-E62D2E90CBD0}"/>
          </ac:spMkLst>
        </pc:spChg>
      </pc:sldChg>
      <pc:sldChg chg="modSp mod">
        <pc:chgData name="Shebuti Rayana" userId="2359be6b-62cd-4a19-a092-f047fce8c6e4" providerId="ADAL" clId="{8331E360-310E-A541-84E1-C339D0DF9F1A}" dt="2020-08-27T17:42:51.448" v="324" actId="255"/>
        <pc:sldMkLst>
          <pc:docMk/>
          <pc:sldMk cId="804660560" sldId="270"/>
        </pc:sldMkLst>
        <pc:spChg chg="mod">
          <ac:chgData name="Shebuti Rayana" userId="2359be6b-62cd-4a19-a092-f047fce8c6e4" providerId="ADAL" clId="{8331E360-310E-A541-84E1-C339D0DF9F1A}" dt="2020-08-27T17:42:51.448" v="324" actId="255"/>
          <ac:spMkLst>
            <pc:docMk/>
            <pc:sldMk cId="804660560" sldId="270"/>
            <ac:spMk id="3" creationId="{30793C60-E276-9044-A67A-7A83E65D5028}"/>
          </ac:spMkLst>
        </pc:spChg>
      </pc:sldChg>
      <pc:sldChg chg="modSp mod">
        <pc:chgData name="Shebuti Rayana" userId="2359be6b-62cd-4a19-a092-f047fce8c6e4" providerId="ADAL" clId="{8331E360-310E-A541-84E1-C339D0DF9F1A}" dt="2020-08-27T19:03:46.434" v="375" actId="27636"/>
        <pc:sldMkLst>
          <pc:docMk/>
          <pc:sldMk cId="425986979" sldId="272"/>
        </pc:sldMkLst>
        <pc:spChg chg="mod">
          <ac:chgData name="Shebuti Rayana" userId="2359be6b-62cd-4a19-a092-f047fce8c6e4" providerId="ADAL" clId="{8331E360-310E-A541-84E1-C339D0DF9F1A}" dt="2020-08-27T19:03:46.434" v="375" actId="27636"/>
          <ac:spMkLst>
            <pc:docMk/>
            <pc:sldMk cId="425986979" sldId="272"/>
            <ac:spMk id="3" creationId="{0FFC6676-45DD-B341-9BBB-468C0F694912}"/>
          </ac:spMkLst>
        </pc:spChg>
      </pc:sldChg>
      <pc:sldChg chg="modSp del mod">
        <pc:chgData name="Shebuti Rayana" userId="2359be6b-62cd-4a19-a092-f047fce8c6e4" providerId="ADAL" clId="{8331E360-310E-A541-84E1-C339D0DF9F1A}" dt="2020-08-29T00:54:25.912" v="688" actId="2696"/>
        <pc:sldMkLst>
          <pc:docMk/>
          <pc:sldMk cId="2764145626" sldId="281"/>
        </pc:sldMkLst>
        <pc:spChg chg="mod">
          <ac:chgData name="Shebuti Rayana" userId="2359be6b-62cd-4a19-a092-f047fce8c6e4" providerId="ADAL" clId="{8331E360-310E-A541-84E1-C339D0DF9F1A}" dt="2020-08-29T00:25:28.187" v="601" actId="113"/>
          <ac:spMkLst>
            <pc:docMk/>
            <pc:sldMk cId="2764145626" sldId="281"/>
            <ac:spMk id="2" creationId="{3A686A9A-B8F7-834E-ABE0-F87D7BAA43D3}"/>
          </ac:spMkLst>
        </pc:spChg>
        <pc:spChg chg="mod">
          <ac:chgData name="Shebuti Rayana" userId="2359be6b-62cd-4a19-a092-f047fce8c6e4" providerId="ADAL" clId="{8331E360-310E-A541-84E1-C339D0DF9F1A}" dt="2020-08-29T00:25:53.113" v="687" actId="20577"/>
          <ac:spMkLst>
            <pc:docMk/>
            <pc:sldMk cId="2764145626" sldId="281"/>
            <ac:spMk id="3" creationId="{5EDEBB43-519E-8B4A-A20F-F0C2C2EDE2E2}"/>
          </ac:spMkLst>
        </pc:spChg>
      </pc:sldChg>
      <pc:sldChg chg="modSp mod">
        <pc:chgData name="Shebuti Rayana" userId="2359be6b-62cd-4a19-a092-f047fce8c6e4" providerId="ADAL" clId="{8331E360-310E-A541-84E1-C339D0DF9F1A}" dt="2020-08-27T17:41:47.239" v="303" actId="255"/>
        <pc:sldMkLst>
          <pc:docMk/>
          <pc:sldMk cId="1501175124" sldId="282"/>
        </pc:sldMkLst>
        <pc:spChg chg="mod">
          <ac:chgData name="Shebuti Rayana" userId="2359be6b-62cd-4a19-a092-f047fce8c6e4" providerId="ADAL" clId="{8331E360-310E-A541-84E1-C339D0DF9F1A}" dt="2020-08-27T17:41:47.239" v="303" actId="255"/>
          <ac:spMkLst>
            <pc:docMk/>
            <pc:sldMk cId="1501175124" sldId="282"/>
            <ac:spMk id="3" creationId="{81442329-1670-6B4D-A929-CAB4237601E3}"/>
          </ac:spMkLst>
        </pc:spChg>
      </pc:sldChg>
      <pc:sldChg chg="modSp add mod">
        <pc:chgData name="Shebuti Rayana" userId="2359be6b-62cd-4a19-a092-f047fce8c6e4" providerId="ADAL" clId="{8331E360-310E-A541-84E1-C339D0DF9F1A}" dt="2020-08-28T17:45:09.991" v="538" actId="20577"/>
        <pc:sldMkLst>
          <pc:docMk/>
          <pc:sldMk cId="3557850252" sldId="288"/>
        </pc:sldMkLst>
        <pc:spChg chg="mod">
          <ac:chgData name="Shebuti Rayana" userId="2359be6b-62cd-4a19-a092-f047fce8c6e4" providerId="ADAL" clId="{8331E360-310E-A541-84E1-C339D0DF9F1A}" dt="2020-08-28T17:44:56.127" v="529" actId="1076"/>
          <ac:spMkLst>
            <pc:docMk/>
            <pc:sldMk cId="3557850252" sldId="288"/>
            <ac:spMk id="2" creationId="{7D3464F6-9FB6-7544-8706-BA796D30BAF3}"/>
          </ac:spMkLst>
        </pc:spChg>
        <pc:spChg chg="mod">
          <ac:chgData name="Shebuti Rayana" userId="2359be6b-62cd-4a19-a092-f047fce8c6e4" providerId="ADAL" clId="{8331E360-310E-A541-84E1-C339D0DF9F1A}" dt="2020-08-28T17:45:09.991" v="538" actId="20577"/>
          <ac:spMkLst>
            <pc:docMk/>
            <pc:sldMk cId="3557850252" sldId="288"/>
            <ac:spMk id="3" creationId="{DCFD27F5-3116-5945-BADB-5269F86385F4}"/>
          </ac:spMkLst>
        </pc:spChg>
      </pc:sldChg>
    </pc:docChg>
  </pc:docChgLst>
  <pc:docChgLst>
    <pc:chgData name="Shebuti Rayana" userId="2359be6b-62cd-4a19-a092-f047fce8c6e4" providerId="ADAL" clId="{76AE41D5-B287-CB4F-B173-7164BD176702}"/>
    <pc:docChg chg="undo custSel addSld delSld modSld">
      <pc:chgData name="Shebuti Rayana" userId="2359be6b-62cd-4a19-a092-f047fce8c6e4" providerId="ADAL" clId="{76AE41D5-B287-CB4F-B173-7164BD176702}" dt="2022-01-27T17:40:37.543" v="907" actId="1076"/>
      <pc:docMkLst>
        <pc:docMk/>
      </pc:docMkLst>
      <pc:sldChg chg="modSp mod">
        <pc:chgData name="Shebuti Rayana" userId="2359be6b-62cd-4a19-a092-f047fce8c6e4" providerId="ADAL" clId="{76AE41D5-B287-CB4F-B173-7164BD176702}" dt="2022-01-25T06:04:31.631" v="1" actId="20577"/>
        <pc:sldMkLst>
          <pc:docMk/>
          <pc:sldMk cId="1968096027" sldId="257"/>
        </pc:sldMkLst>
        <pc:spChg chg="mod">
          <ac:chgData name="Shebuti Rayana" userId="2359be6b-62cd-4a19-a092-f047fce8c6e4" providerId="ADAL" clId="{76AE41D5-B287-CB4F-B173-7164BD176702}" dt="2022-01-25T06:04:31.631" v="1" actId="20577"/>
          <ac:spMkLst>
            <pc:docMk/>
            <pc:sldMk cId="1968096027" sldId="257"/>
            <ac:spMk id="3" creationId="{AA4E5646-D88E-1F4E-A0EA-549335567A73}"/>
          </ac:spMkLst>
        </pc:spChg>
      </pc:sldChg>
      <pc:sldChg chg="addSp delSp modSp mod">
        <pc:chgData name="Shebuti Rayana" userId="2359be6b-62cd-4a19-a092-f047fce8c6e4" providerId="ADAL" clId="{76AE41D5-B287-CB4F-B173-7164BD176702}" dt="2022-01-25T15:26:28.482" v="502" actId="207"/>
        <pc:sldMkLst>
          <pc:docMk/>
          <pc:sldMk cId="2897413773" sldId="258"/>
        </pc:sldMkLst>
        <pc:spChg chg="mod">
          <ac:chgData name="Shebuti Rayana" userId="2359be6b-62cd-4a19-a092-f047fce8c6e4" providerId="ADAL" clId="{76AE41D5-B287-CB4F-B173-7164BD176702}" dt="2022-01-25T15:26:28.482" v="502" actId="207"/>
          <ac:spMkLst>
            <pc:docMk/>
            <pc:sldMk cId="2897413773" sldId="258"/>
            <ac:spMk id="3" creationId="{E004FD3B-0AFC-BF47-89D5-E97C341779C6}"/>
          </ac:spMkLst>
        </pc:spChg>
        <pc:spChg chg="add">
          <ac:chgData name="Shebuti Rayana" userId="2359be6b-62cd-4a19-a092-f047fce8c6e4" providerId="ADAL" clId="{76AE41D5-B287-CB4F-B173-7164BD176702}" dt="2022-01-25T15:22:54.965" v="406"/>
          <ac:spMkLst>
            <pc:docMk/>
            <pc:sldMk cId="2897413773" sldId="258"/>
            <ac:spMk id="6" creationId="{01CFED92-4DDE-EE4B-8ED3-8175E862F284}"/>
          </ac:spMkLst>
        </pc:spChg>
        <pc:picChg chg="add mod">
          <ac:chgData name="Shebuti Rayana" userId="2359be6b-62cd-4a19-a092-f047fce8c6e4" providerId="ADAL" clId="{76AE41D5-B287-CB4F-B173-7164BD176702}" dt="2022-01-25T15:23:00.477" v="407" actId="1076"/>
          <ac:picMkLst>
            <pc:docMk/>
            <pc:sldMk cId="2897413773" sldId="258"/>
            <ac:picMk id="2049" creationId="{0EB11BD2-EEF3-2243-8775-279686E8F439}"/>
          </ac:picMkLst>
        </pc:picChg>
        <pc:picChg chg="del mod">
          <ac:chgData name="Shebuti Rayana" userId="2359be6b-62cd-4a19-a092-f047fce8c6e4" providerId="ADAL" clId="{76AE41D5-B287-CB4F-B173-7164BD176702}" dt="2022-01-25T06:07:58.621" v="191" actId="478"/>
          <ac:picMkLst>
            <pc:docMk/>
            <pc:sldMk cId="2897413773" sldId="258"/>
            <ac:picMk id="2050" creationId="{BC6C41BD-2B5D-454A-9E18-7BB870BA2A6A}"/>
          </ac:picMkLst>
        </pc:picChg>
      </pc:sldChg>
      <pc:sldChg chg="modSp mod">
        <pc:chgData name="Shebuti Rayana" userId="2359be6b-62cd-4a19-a092-f047fce8c6e4" providerId="ADAL" clId="{76AE41D5-B287-CB4F-B173-7164BD176702}" dt="2022-01-25T15:28:41.766" v="552" actId="20577"/>
        <pc:sldMkLst>
          <pc:docMk/>
          <pc:sldMk cId="1338640042" sldId="259"/>
        </pc:sldMkLst>
        <pc:spChg chg="mod">
          <ac:chgData name="Shebuti Rayana" userId="2359be6b-62cd-4a19-a092-f047fce8c6e4" providerId="ADAL" clId="{76AE41D5-B287-CB4F-B173-7164BD176702}" dt="2022-01-25T15:28:41.766" v="552" actId="20577"/>
          <ac:spMkLst>
            <pc:docMk/>
            <pc:sldMk cId="1338640042" sldId="259"/>
            <ac:spMk id="3" creationId="{7CB50E44-3DCB-9344-8980-A32BE0EE8EFD}"/>
          </ac:spMkLst>
        </pc:spChg>
      </pc:sldChg>
      <pc:sldChg chg="modSp del mod">
        <pc:chgData name="Shebuti Rayana" userId="2359be6b-62cd-4a19-a092-f047fce8c6e4" providerId="ADAL" clId="{76AE41D5-B287-CB4F-B173-7164BD176702}" dt="2022-01-25T15:29:37.131" v="554" actId="2696"/>
        <pc:sldMkLst>
          <pc:docMk/>
          <pc:sldMk cId="1554198560" sldId="262"/>
        </pc:sldMkLst>
        <pc:spChg chg="mod">
          <ac:chgData name="Shebuti Rayana" userId="2359be6b-62cd-4a19-a092-f047fce8c6e4" providerId="ADAL" clId="{76AE41D5-B287-CB4F-B173-7164BD176702}" dt="2022-01-25T06:09:27.201" v="338" actId="20577"/>
          <ac:spMkLst>
            <pc:docMk/>
            <pc:sldMk cId="1554198560" sldId="262"/>
            <ac:spMk id="3" creationId="{F1135D32-21E8-9849-8961-A5098C1A4FF1}"/>
          </ac:spMkLst>
        </pc:spChg>
      </pc:sldChg>
      <pc:sldChg chg="modSp del mod">
        <pc:chgData name="Shebuti Rayana" userId="2359be6b-62cd-4a19-a092-f047fce8c6e4" providerId="ADAL" clId="{76AE41D5-B287-CB4F-B173-7164BD176702}" dt="2022-01-25T15:31:54.720" v="624" actId="2696"/>
        <pc:sldMkLst>
          <pc:docMk/>
          <pc:sldMk cId="1758578654" sldId="263"/>
        </pc:sldMkLst>
        <pc:spChg chg="mod">
          <ac:chgData name="Shebuti Rayana" userId="2359be6b-62cd-4a19-a092-f047fce8c6e4" providerId="ADAL" clId="{76AE41D5-B287-CB4F-B173-7164BD176702}" dt="2022-01-25T15:30:07.849" v="566" actId="1076"/>
          <ac:spMkLst>
            <pc:docMk/>
            <pc:sldMk cId="1758578654" sldId="263"/>
            <ac:spMk id="3" creationId="{191105F0-E1E1-3145-B2D3-F18022FA7839}"/>
          </ac:spMkLst>
        </pc:spChg>
      </pc:sldChg>
      <pc:sldChg chg="delSp modSp mod">
        <pc:chgData name="Shebuti Rayana" userId="2359be6b-62cd-4a19-a092-f047fce8c6e4" providerId="ADAL" clId="{76AE41D5-B287-CB4F-B173-7164BD176702}" dt="2022-01-27T17:40:37.543" v="907" actId="1076"/>
        <pc:sldMkLst>
          <pc:docMk/>
          <pc:sldMk cId="2314239143" sldId="264"/>
        </pc:sldMkLst>
        <pc:spChg chg="mod">
          <ac:chgData name="Shebuti Rayana" userId="2359be6b-62cd-4a19-a092-f047fce8c6e4" providerId="ADAL" clId="{76AE41D5-B287-CB4F-B173-7164BD176702}" dt="2022-01-27T14:50:57.426" v="906" actId="20577"/>
          <ac:spMkLst>
            <pc:docMk/>
            <pc:sldMk cId="2314239143" sldId="264"/>
            <ac:spMk id="3" creationId="{EFEEFEB3-C267-C84C-B5B6-5E699661D608}"/>
          </ac:spMkLst>
        </pc:spChg>
        <pc:picChg chg="del">
          <ac:chgData name="Shebuti Rayana" userId="2359be6b-62cd-4a19-a092-f047fce8c6e4" providerId="ADAL" clId="{76AE41D5-B287-CB4F-B173-7164BD176702}" dt="2022-01-25T06:06:13.064" v="107" actId="478"/>
          <ac:picMkLst>
            <pc:docMk/>
            <pc:sldMk cId="2314239143" sldId="264"/>
            <ac:picMk id="7" creationId="{B95C6334-DF43-3A43-A328-69609BC495AE}"/>
          </ac:picMkLst>
        </pc:picChg>
        <pc:picChg chg="del">
          <ac:chgData name="Shebuti Rayana" userId="2359be6b-62cd-4a19-a092-f047fce8c6e4" providerId="ADAL" clId="{76AE41D5-B287-CB4F-B173-7164BD176702}" dt="2022-01-25T06:06:14.424" v="108" actId="478"/>
          <ac:picMkLst>
            <pc:docMk/>
            <pc:sldMk cId="2314239143" sldId="264"/>
            <ac:picMk id="8" creationId="{030A7275-7763-DF47-8096-0695262AAD31}"/>
          </ac:picMkLst>
        </pc:picChg>
        <pc:picChg chg="mod">
          <ac:chgData name="Shebuti Rayana" userId="2359be6b-62cd-4a19-a092-f047fce8c6e4" providerId="ADAL" clId="{76AE41D5-B287-CB4F-B173-7164BD176702}" dt="2022-01-27T17:40:37.543" v="907" actId="1076"/>
          <ac:picMkLst>
            <pc:docMk/>
            <pc:sldMk cId="2314239143" sldId="264"/>
            <ac:picMk id="6146" creationId="{289035AF-87A5-284D-ABD8-B3F954604E7D}"/>
          </ac:picMkLst>
        </pc:picChg>
      </pc:sldChg>
      <pc:sldChg chg="addSp delSp modSp mod">
        <pc:chgData name="Shebuti Rayana" userId="2359be6b-62cd-4a19-a092-f047fce8c6e4" providerId="ADAL" clId="{76AE41D5-B287-CB4F-B173-7164BD176702}" dt="2022-01-25T15:22:36.193" v="405" actId="313"/>
        <pc:sldMkLst>
          <pc:docMk/>
          <pc:sldMk cId="1313003050" sldId="266"/>
        </pc:sldMkLst>
        <pc:spChg chg="mod">
          <ac:chgData name="Shebuti Rayana" userId="2359be6b-62cd-4a19-a092-f047fce8c6e4" providerId="ADAL" clId="{76AE41D5-B287-CB4F-B173-7164BD176702}" dt="2022-01-25T15:22:36.193" v="405" actId="313"/>
          <ac:spMkLst>
            <pc:docMk/>
            <pc:sldMk cId="1313003050" sldId="266"/>
            <ac:spMk id="2" creationId="{4BF71156-2FDF-4B4B-A788-B1214CA27AE6}"/>
          </ac:spMkLst>
        </pc:spChg>
        <pc:spChg chg="mod">
          <ac:chgData name="Shebuti Rayana" userId="2359be6b-62cd-4a19-a092-f047fce8c6e4" providerId="ADAL" clId="{76AE41D5-B287-CB4F-B173-7164BD176702}" dt="2022-01-25T06:04:56.045" v="4" actId="20577"/>
          <ac:spMkLst>
            <pc:docMk/>
            <pc:sldMk cId="1313003050" sldId="266"/>
            <ac:spMk id="3" creationId="{3422F950-D8F3-A94A-80C6-02D8EC37B34B}"/>
          </ac:spMkLst>
        </pc:spChg>
        <pc:spChg chg="add del">
          <ac:chgData name="Shebuti Rayana" userId="2359be6b-62cd-4a19-a092-f047fce8c6e4" providerId="ADAL" clId="{76AE41D5-B287-CB4F-B173-7164BD176702}" dt="2022-01-25T15:20:00.785" v="344"/>
          <ac:spMkLst>
            <pc:docMk/>
            <pc:sldMk cId="1313003050" sldId="266"/>
            <ac:spMk id="6" creationId="{D6DB17FE-237D-4F40-AD28-DFAADA1D286A}"/>
          </ac:spMkLst>
        </pc:spChg>
        <pc:spChg chg="add del">
          <ac:chgData name="Shebuti Rayana" userId="2359be6b-62cd-4a19-a092-f047fce8c6e4" providerId="ADAL" clId="{76AE41D5-B287-CB4F-B173-7164BD176702}" dt="2022-01-25T15:20:00.785" v="344"/>
          <ac:spMkLst>
            <pc:docMk/>
            <pc:sldMk cId="1313003050" sldId="266"/>
            <ac:spMk id="7" creationId="{6840BE3E-AD22-9944-8058-39B0AF317F37}"/>
          </ac:spMkLst>
        </pc:spChg>
        <pc:spChg chg="add del mod">
          <ac:chgData name="Shebuti Rayana" userId="2359be6b-62cd-4a19-a092-f047fce8c6e4" providerId="ADAL" clId="{76AE41D5-B287-CB4F-B173-7164BD176702}" dt="2022-01-25T15:20:20.581" v="350"/>
          <ac:spMkLst>
            <pc:docMk/>
            <pc:sldMk cId="1313003050" sldId="266"/>
            <ac:spMk id="9" creationId="{C2E330ED-AADE-D54E-9787-2676AD338494}"/>
          </ac:spMkLst>
        </pc:spChg>
        <pc:spChg chg="add del mod">
          <ac:chgData name="Shebuti Rayana" userId="2359be6b-62cd-4a19-a092-f047fce8c6e4" providerId="ADAL" clId="{76AE41D5-B287-CB4F-B173-7164BD176702}" dt="2022-01-25T15:20:20.581" v="350"/>
          <ac:spMkLst>
            <pc:docMk/>
            <pc:sldMk cId="1313003050" sldId="266"/>
            <ac:spMk id="10" creationId="{91A47686-C01D-8048-BA29-750C151B84BE}"/>
          </ac:spMkLst>
        </pc:spChg>
        <pc:spChg chg="add mod">
          <ac:chgData name="Shebuti Rayana" userId="2359be6b-62cd-4a19-a092-f047fce8c6e4" providerId="ADAL" clId="{76AE41D5-B287-CB4F-B173-7164BD176702}" dt="2022-01-25T15:22:25.151" v="404" actId="255"/>
          <ac:spMkLst>
            <pc:docMk/>
            <pc:sldMk cId="1313003050" sldId="266"/>
            <ac:spMk id="11" creationId="{47EC12BD-5B9B-D341-8383-F4CF42DAE413}"/>
          </ac:spMkLst>
        </pc:spChg>
        <pc:picChg chg="add mod">
          <ac:chgData name="Shebuti Rayana" userId="2359be6b-62cd-4a19-a092-f047fce8c6e4" providerId="ADAL" clId="{76AE41D5-B287-CB4F-B173-7164BD176702}" dt="2022-01-25T15:21:36.195" v="395" actId="1076"/>
          <ac:picMkLst>
            <pc:docMk/>
            <pc:sldMk cId="1313003050" sldId="266"/>
            <ac:picMk id="8" creationId="{FEE717E8-79C6-A94E-949C-4A72455BB573}"/>
          </ac:picMkLst>
        </pc:picChg>
        <pc:picChg chg="add del">
          <ac:chgData name="Shebuti Rayana" userId="2359be6b-62cd-4a19-a092-f047fce8c6e4" providerId="ADAL" clId="{76AE41D5-B287-CB4F-B173-7164BD176702}" dt="2022-01-25T15:20:00.785" v="344"/>
          <ac:picMkLst>
            <pc:docMk/>
            <pc:sldMk cId="1313003050" sldId="266"/>
            <ac:picMk id="1025" creationId="{96CDA6D6-D971-1345-A9FD-8F93EF97B261}"/>
          </ac:picMkLst>
        </pc:picChg>
        <pc:picChg chg="add del mod">
          <ac:chgData name="Shebuti Rayana" userId="2359be6b-62cd-4a19-a092-f047fce8c6e4" providerId="ADAL" clId="{76AE41D5-B287-CB4F-B173-7164BD176702}" dt="2022-01-25T15:20:20.581" v="350"/>
          <ac:picMkLst>
            <pc:docMk/>
            <pc:sldMk cId="1313003050" sldId="266"/>
            <ac:picMk id="1028" creationId="{DAD0F4DE-1FC8-E74B-850A-1D6E3B800FB5}"/>
          </ac:picMkLst>
        </pc:picChg>
        <pc:picChg chg="del">
          <ac:chgData name="Shebuti Rayana" userId="2359be6b-62cd-4a19-a092-f047fce8c6e4" providerId="ADAL" clId="{76AE41D5-B287-CB4F-B173-7164BD176702}" dt="2022-01-25T06:04:59.078" v="6" actId="478"/>
          <ac:picMkLst>
            <pc:docMk/>
            <pc:sldMk cId="1313003050" sldId="266"/>
            <ac:picMk id="5122" creationId="{D1F4229D-2DB0-3B43-BD9E-4A0D3A0D838B}"/>
          </ac:picMkLst>
        </pc:picChg>
        <pc:picChg chg="del">
          <ac:chgData name="Shebuti Rayana" userId="2359be6b-62cd-4a19-a092-f047fce8c6e4" providerId="ADAL" clId="{76AE41D5-B287-CB4F-B173-7164BD176702}" dt="2022-01-25T06:04:57.787" v="5" actId="478"/>
          <ac:picMkLst>
            <pc:docMk/>
            <pc:sldMk cId="1313003050" sldId="266"/>
            <ac:picMk id="5124" creationId="{4140AF93-FABD-B241-B42E-61B8E9C726B9}"/>
          </ac:picMkLst>
        </pc:picChg>
      </pc:sldChg>
      <pc:sldChg chg="delSp modSp del mod">
        <pc:chgData name="Shebuti Rayana" userId="2359be6b-62cd-4a19-a092-f047fce8c6e4" providerId="ADAL" clId="{76AE41D5-B287-CB4F-B173-7164BD176702}" dt="2022-01-25T15:32:46.742" v="627" actId="2696"/>
        <pc:sldMkLst>
          <pc:docMk/>
          <pc:sldMk cId="3771955789" sldId="267"/>
        </pc:sldMkLst>
        <pc:spChg chg="mod">
          <ac:chgData name="Shebuti Rayana" userId="2359be6b-62cd-4a19-a092-f047fce8c6e4" providerId="ADAL" clId="{76AE41D5-B287-CB4F-B173-7164BD176702}" dt="2022-01-25T06:05:20.906" v="34" actId="20577"/>
          <ac:spMkLst>
            <pc:docMk/>
            <pc:sldMk cId="3771955789" sldId="267"/>
            <ac:spMk id="2" creationId="{C46023D7-511E-6248-A918-2E3168F1834C}"/>
          </ac:spMkLst>
        </pc:spChg>
        <pc:spChg chg="mod">
          <ac:chgData name="Shebuti Rayana" userId="2359be6b-62cd-4a19-a092-f047fce8c6e4" providerId="ADAL" clId="{76AE41D5-B287-CB4F-B173-7164BD176702}" dt="2022-01-25T06:05:08.518" v="8" actId="20577"/>
          <ac:spMkLst>
            <pc:docMk/>
            <pc:sldMk cId="3771955789" sldId="267"/>
            <ac:spMk id="3" creationId="{BE7EBB55-EE73-FF42-9A2B-E62D2E90CBD0}"/>
          </ac:spMkLst>
        </pc:spChg>
        <pc:picChg chg="del">
          <ac:chgData name="Shebuti Rayana" userId="2359be6b-62cd-4a19-a092-f047fce8c6e4" providerId="ADAL" clId="{76AE41D5-B287-CB4F-B173-7164BD176702}" dt="2022-01-25T06:05:05.249" v="7" actId="478"/>
          <ac:picMkLst>
            <pc:docMk/>
            <pc:sldMk cId="3771955789" sldId="267"/>
            <ac:picMk id="6" creationId="{D1A6C489-1ADB-6440-AA20-51BAC396E31B}"/>
          </ac:picMkLst>
        </pc:picChg>
      </pc:sldChg>
      <pc:sldChg chg="modSp mod">
        <pc:chgData name="Shebuti Rayana" userId="2359be6b-62cd-4a19-a092-f047fce8c6e4" providerId="ADAL" clId="{76AE41D5-B287-CB4F-B173-7164BD176702}" dt="2022-01-25T15:40:32.338" v="774" actId="20577"/>
        <pc:sldMkLst>
          <pc:docMk/>
          <pc:sldMk cId="1847907182" sldId="268"/>
        </pc:sldMkLst>
        <pc:spChg chg="mod">
          <ac:chgData name="Shebuti Rayana" userId="2359be6b-62cd-4a19-a092-f047fce8c6e4" providerId="ADAL" clId="{76AE41D5-B287-CB4F-B173-7164BD176702}" dt="2022-01-25T15:40:32.338" v="774" actId="20577"/>
          <ac:spMkLst>
            <pc:docMk/>
            <pc:sldMk cId="1847907182" sldId="268"/>
            <ac:spMk id="3" creationId="{94F80B3E-277B-FB4B-92F9-B28C295E138C}"/>
          </ac:spMkLst>
        </pc:spChg>
      </pc:sldChg>
      <pc:sldChg chg="modSp mod">
        <pc:chgData name="Shebuti Rayana" userId="2359be6b-62cd-4a19-a092-f047fce8c6e4" providerId="ADAL" clId="{76AE41D5-B287-CB4F-B173-7164BD176702}" dt="2022-01-25T15:41:15.320" v="842" actId="114"/>
        <pc:sldMkLst>
          <pc:docMk/>
          <pc:sldMk cId="804660560" sldId="270"/>
        </pc:sldMkLst>
        <pc:spChg chg="mod">
          <ac:chgData name="Shebuti Rayana" userId="2359be6b-62cd-4a19-a092-f047fce8c6e4" providerId="ADAL" clId="{76AE41D5-B287-CB4F-B173-7164BD176702}" dt="2022-01-25T15:41:15.320" v="842" actId="114"/>
          <ac:spMkLst>
            <pc:docMk/>
            <pc:sldMk cId="804660560" sldId="270"/>
            <ac:spMk id="3" creationId="{30793C60-E276-9044-A67A-7A83E65D5028}"/>
          </ac:spMkLst>
        </pc:spChg>
      </pc:sldChg>
      <pc:sldChg chg="del">
        <pc:chgData name="Shebuti Rayana" userId="2359be6b-62cd-4a19-a092-f047fce8c6e4" providerId="ADAL" clId="{76AE41D5-B287-CB4F-B173-7164BD176702}" dt="2022-01-25T15:43:13.357" v="879" actId="2696"/>
        <pc:sldMkLst>
          <pc:docMk/>
          <pc:sldMk cId="425986979" sldId="272"/>
        </pc:sldMkLst>
      </pc:sldChg>
      <pc:sldChg chg="addSp delSp modSp mod">
        <pc:chgData name="Shebuti Rayana" userId="2359be6b-62cd-4a19-a092-f047fce8c6e4" providerId="ADAL" clId="{76AE41D5-B287-CB4F-B173-7164BD176702}" dt="2022-01-25T15:38:11.414" v="755" actId="1076"/>
        <pc:sldMkLst>
          <pc:docMk/>
          <pc:sldMk cId="3022645074" sldId="280"/>
        </pc:sldMkLst>
        <pc:spChg chg="add mod">
          <ac:chgData name="Shebuti Rayana" userId="2359be6b-62cd-4a19-a092-f047fce8c6e4" providerId="ADAL" clId="{76AE41D5-B287-CB4F-B173-7164BD176702}" dt="2022-01-25T15:35:54.274" v="660" actId="1076"/>
          <ac:spMkLst>
            <pc:docMk/>
            <pc:sldMk cId="3022645074" sldId="280"/>
            <ac:spMk id="3" creationId="{8FF859B3-914A-1C42-AACC-CADC8F3EEDB8}"/>
          </ac:spMkLst>
        </pc:spChg>
        <pc:spChg chg="add mod">
          <ac:chgData name="Shebuti Rayana" userId="2359be6b-62cd-4a19-a092-f047fce8c6e4" providerId="ADAL" clId="{76AE41D5-B287-CB4F-B173-7164BD176702}" dt="2022-01-25T15:36:04.080" v="662" actId="1076"/>
          <ac:spMkLst>
            <pc:docMk/>
            <pc:sldMk cId="3022645074" sldId="280"/>
            <ac:spMk id="6" creationId="{B6402C16-32C0-C544-BB29-7F7F23B9E892}"/>
          </ac:spMkLst>
        </pc:spChg>
        <pc:spChg chg="add mod">
          <ac:chgData name="Shebuti Rayana" userId="2359be6b-62cd-4a19-a092-f047fce8c6e4" providerId="ADAL" clId="{76AE41D5-B287-CB4F-B173-7164BD176702}" dt="2022-01-25T15:36:14.016" v="664" actId="1076"/>
          <ac:spMkLst>
            <pc:docMk/>
            <pc:sldMk cId="3022645074" sldId="280"/>
            <ac:spMk id="7" creationId="{8946E23B-0A9C-294F-838A-5903615D9A06}"/>
          </ac:spMkLst>
        </pc:spChg>
        <pc:spChg chg="add mod">
          <ac:chgData name="Shebuti Rayana" userId="2359be6b-62cd-4a19-a092-f047fce8c6e4" providerId="ADAL" clId="{76AE41D5-B287-CB4F-B173-7164BD176702}" dt="2022-01-25T15:38:01.721" v="753" actId="1076"/>
          <ac:spMkLst>
            <pc:docMk/>
            <pc:sldMk cId="3022645074" sldId="280"/>
            <ac:spMk id="8" creationId="{9BA5BF6C-1A0B-FF42-A5A7-9723EA876A67}"/>
          </ac:spMkLst>
        </pc:spChg>
        <pc:picChg chg="add mod">
          <ac:chgData name="Shebuti Rayana" userId="2359be6b-62cd-4a19-a092-f047fce8c6e4" providerId="ADAL" clId="{76AE41D5-B287-CB4F-B173-7164BD176702}" dt="2022-01-25T15:36:53.943" v="704" actId="1076"/>
          <ac:picMkLst>
            <pc:docMk/>
            <pc:sldMk cId="3022645074" sldId="280"/>
            <ac:picMk id="4097" creationId="{B26D5CF0-DD98-AE48-8275-919A0A43480D}"/>
          </ac:picMkLst>
        </pc:picChg>
        <pc:picChg chg="add mod">
          <ac:chgData name="Shebuti Rayana" userId="2359be6b-62cd-4a19-a092-f047fce8c6e4" providerId="ADAL" clId="{76AE41D5-B287-CB4F-B173-7164BD176702}" dt="2022-01-25T15:38:11.414" v="755" actId="1076"/>
          <ac:picMkLst>
            <pc:docMk/>
            <pc:sldMk cId="3022645074" sldId="280"/>
            <ac:picMk id="4099" creationId="{12D0124C-D10F-3C4F-8315-6E8F654BF7B2}"/>
          </ac:picMkLst>
        </pc:picChg>
        <pc:picChg chg="add mod">
          <ac:chgData name="Shebuti Rayana" userId="2359be6b-62cd-4a19-a092-f047fce8c6e4" providerId="ADAL" clId="{76AE41D5-B287-CB4F-B173-7164BD176702}" dt="2022-01-25T15:37:48.809" v="750" actId="1076"/>
          <ac:picMkLst>
            <pc:docMk/>
            <pc:sldMk cId="3022645074" sldId="280"/>
            <ac:picMk id="4101" creationId="{88CFC716-6C73-D949-85B9-7EE7104DA46F}"/>
          </ac:picMkLst>
        </pc:picChg>
        <pc:picChg chg="del">
          <ac:chgData name="Shebuti Rayana" userId="2359be6b-62cd-4a19-a092-f047fce8c6e4" providerId="ADAL" clId="{76AE41D5-B287-CB4F-B173-7164BD176702}" dt="2022-01-25T06:05:26.354" v="36" actId="478"/>
          <ac:picMkLst>
            <pc:docMk/>
            <pc:sldMk cId="3022645074" sldId="280"/>
            <ac:picMk id="8194" creationId="{FE80649C-162E-3441-8DF8-5FDB73A73937}"/>
          </ac:picMkLst>
        </pc:picChg>
        <pc:picChg chg="del">
          <ac:chgData name="Shebuti Rayana" userId="2359be6b-62cd-4a19-a092-f047fce8c6e4" providerId="ADAL" clId="{76AE41D5-B287-CB4F-B173-7164BD176702}" dt="2022-01-25T06:05:27.674" v="37" actId="478"/>
          <ac:picMkLst>
            <pc:docMk/>
            <pc:sldMk cId="3022645074" sldId="280"/>
            <ac:picMk id="8196" creationId="{42E69EB0-0F5B-7F48-991D-2C90DB5FC0D6}"/>
          </ac:picMkLst>
        </pc:picChg>
      </pc:sldChg>
      <pc:sldChg chg="modSp mod">
        <pc:chgData name="Shebuti Rayana" userId="2359be6b-62cd-4a19-a092-f047fce8c6e4" providerId="ADAL" clId="{76AE41D5-B287-CB4F-B173-7164BD176702}" dt="2022-01-25T06:07:00.962" v="188" actId="20577"/>
        <pc:sldMkLst>
          <pc:docMk/>
          <pc:sldMk cId="1501175124" sldId="282"/>
        </pc:sldMkLst>
        <pc:spChg chg="mod">
          <ac:chgData name="Shebuti Rayana" userId="2359be6b-62cd-4a19-a092-f047fce8c6e4" providerId="ADAL" clId="{76AE41D5-B287-CB4F-B173-7164BD176702}" dt="2022-01-25T06:07:00.962" v="188" actId="20577"/>
          <ac:spMkLst>
            <pc:docMk/>
            <pc:sldMk cId="1501175124" sldId="282"/>
            <ac:spMk id="3" creationId="{81442329-1670-6B4D-A929-CAB4237601E3}"/>
          </ac:spMkLst>
        </pc:spChg>
      </pc:sldChg>
      <pc:sldChg chg="del">
        <pc:chgData name="Shebuti Rayana" userId="2359be6b-62cd-4a19-a092-f047fce8c6e4" providerId="ADAL" clId="{76AE41D5-B287-CB4F-B173-7164BD176702}" dt="2022-01-25T15:44:19.780" v="881" actId="2696"/>
        <pc:sldMkLst>
          <pc:docMk/>
          <pc:sldMk cId="3395645669" sldId="283"/>
        </pc:sldMkLst>
      </pc:sldChg>
      <pc:sldChg chg="del">
        <pc:chgData name="Shebuti Rayana" userId="2359be6b-62cd-4a19-a092-f047fce8c6e4" providerId="ADAL" clId="{76AE41D5-B287-CB4F-B173-7164BD176702}" dt="2022-01-25T06:07:45.345" v="189" actId="2696"/>
        <pc:sldMkLst>
          <pc:docMk/>
          <pc:sldMk cId="3795791983" sldId="284"/>
        </pc:sldMkLst>
      </pc:sldChg>
      <pc:sldChg chg="modSp mod">
        <pc:chgData name="Shebuti Rayana" userId="2359be6b-62cd-4a19-a092-f047fce8c6e4" providerId="ADAL" clId="{76AE41D5-B287-CB4F-B173-7164BD176702}" dt="2022-01-25T15:41:52.277" v="875" actId="20577"/>
        <pc:sldMkLst>
          <pc:docMk/>
          <pc:sldMk cId="1719792976" sldId="288"/>
        </pc:sldMkLst>
        <pc:spChg chg="mod">
          <ac:chgData name="Shebuti Rayana" userId="2359be6b-62cd-4a19-a092-f047fce8c6e4" providerId="ADAL" clId="{76AE41D5-B287-CB4F-B173-7164BD176702}" dt="2022-01-25T15:41:52.277" v="875" actId="20577"/>
          <ac:spMkLst>
            <pc:docMk/>
            <pc:sldMk cId="1719792976" sldId="288"/>
            <ac:spMk id="3" creationId="{407A1413-C6A4-4344-82D2-3B62A42F09F0}"/>
          </ac:spMkLst>
        </pc:spChg>
      </pc:sldChg>
      <pc:sldChg chg="modSp add mod">
        <pc:chgData name="Shebuti Rayana" userId="2359be6b-62cd-4a19-a092-f047fce8c6e4" providerId="ADAL" clId="{76AE41D5-B287-CB4F-B173-7164BD176702}" dt="2022-01-25T15:29:50.617" v="558" actId="20577"/>
        <pc:sldMkLst>
          <pc:docMk/>
          <pc:sldMk cId="2305727817" sldId="291"/>
        </pc:sldMkLst>
        <pc:spChg chg="mod">
          <ac:chgData name="Shebuti Rayana" userId="2359be6b-62cd-4a19-a092-f047fce8c6e4" providerId="ADAL" clId="{76AE41D5-B287-CB4F-B173-7164BD176702}" dt="2022-01-25T15:29:50.617" v="558" actId="20577"/>
          <ac:spMkLst>
            <pc:docMk/>
            <pc:sldMk cId="2305727817" sldId="291"/>
            <ac:spMk id="3" creationId="{F1135D32-21E8-9849-8961-A5098C1A4FF1}"/>
          </ac:spMkLst>
        </pc:spChg>
      </pc:sldChg>
      <pc:sldChg chg="del">
        <pc:chgData name="Shebuti Rayana" userId="2359be6b-62cd-4a19-a092-f047fce8c6e4" providerId="ADAL" clId="{76AE41D5-B287-CB4F-B173-7164BD176702}" dt="2022-01-25T06:05:24.088" v="35" actId="2696"/>
        <pc:sldMkLst>
          <pc:docMk/>
          <pc:sldMk cId="3253656927" sldId="291"/>
        </pc:sldMkLst>
      </pc:sldChg>
      <pc:sldChg chg="modSp add mod">
        <pc:chgData name="Shebuti Rayana" userId="2359be6b-62cd-4a19-a092-f047fce8c6e4" providerId="ADAL" clId="{76AE41D5-B287-CB4F-B173-7164BD176702}" dt="2022-01-25T15:31:38.926" v="623" actId="20577"/>
        <pc:sldMkLst>
          <pc:docMk/>
          <pc:sldMk cId="2284087983" sldId="292"/>
        </pc:sldMkLst>
        <pc:spChg chg="mod">
          <ac:chgData name="Shebuti Rayana" userId="2359be6b-62cd-4a19-a092-f047fce8c6e4" providerId="ADAL" clId="{76AE41D5-B287-CB4F-B173-7164BD176702}" dt="2022-01-25T15:31:38.926" v="623" actId="20577"/>
          <ac:spMkLst>
            <pc:docMk/>
            <pc:sldMk cId="2284087983" sldId="292"/>
            <ac:spMk id="3" creationId="{191105F0-E1E1-3145-B2D3-F18022FA7839}"/>
          </ac:spMkLst>
        </pc:spChg>
        <pc:picChg chg="mod">
          <ac:chgData name="Shebuti Rayana" userId="2359be6b-62cd-4a19-a092-f047fce8c6e4" providerId="ADAL" clId="{76AE41D5-B287-CB4F-B173-7164BD176702}" dt="2022-01-25T15:31:30.819" v="600" actId="1076"/>
          <ac:picMkLst>
            <pc:docMk/>
            <pc:sldMk cId="2284087983" sldId="292"/>
            <ac:picMk id="2050" creationId="{DAB2160A-8417-BF42-87CF-1D7510147ACA}"/>
          </ac:picMkLst>
        </pc:picChg>
      </pc:sldChg>
      <pc:sldChg chg="addSp modSp new mod">
        <pc:chgData name="Shebuti Rayana" userId="2359be6b-62cd-4a19-a092-f047fce8c6e4" providerId="ADAL" clId="{76AE41D5-B287-CB4F-B173-7164BD176702}" dt="2022-01-25T15:35:21.852" v="658" actId="1076"/>
        <pc:sldMkLst>
          <pc:docMk/>
          <pc:sldMk cId="2106354134" sldId="293"/>
        </pc:sldMkLst>
        <pc:spChg chg="mod">
          <ac:chgData name="Shebuti Rayana" userId="2359be6b-62cd-4a19-a092-f047fce8c6e4" providerId="ADAL" clId="{76AE41D5-B287-CB4F-B173-7164BD176702}" dt="2022-01-25T15:32:43.118" v="626"/>
          <ac:spMkLst>
            <pc:docMk/>
            <pc:sldMk cId="2106354134" sldId="293"/>
            <ac:spMk id="2" creationId="{0182DEFA-E722-A84A-B0DF-5940CE93624A}"/>
          </ac:spMkLst>
        </pc:spChg>
        <pc:spChg chg="mod">
          <ac:chgData name="Shebuti Rayana" userId="2359be6b-62cd-4a19-a092-f047fce8c6e4" providerId="ADAL" clId="{76AE41D5-B287-CB4F-B173-7164BD176702}" dt="2022-01-25T15:35:04.759" v="655" actId="114"/>
          <ac:spMkLst>
            <pc:docMk/>
            <pc:sldMk cId="2106354134" sldId="293"/>
            <ac:spMk id="3" creationId="{7B7D5AB0-C7B6-8F45-8477-02B0F82647CE}"/>
          </ac:spMkLst>
        </pc:spChg>
        <pc:picChg chg="add mod">
          <ac:chgData name="Shebuti Rayana" userId="2359be6b-62cd-4a19-a092-f047fce8c6e4" providerId="ADAL" clId="{76AE41D5-B287-CB4F-B173-7164BD176702}" dt="2022-01-25T15:35:21.852" v="658" actId="1076"/>
          <ac:picMkLst>
            <pc:docMk/>
            <pc:sldMk cId="2106354134" sldId="293"/>
            <ac:picMk id="6" creationId="{7A95B7F4-CC21-954D-98E8-8560C686FB86}"/>
          </ac:picMkLst>
        </pc:picChg>
      </pc:sldChg>
      <pc:sldChg chg="modSp add mod">
        <pc:chgData name="Shebuti Rayana" userId="2359be6b-62cd-4a19-a092-f047fce8c6e4" providerId="ADAL" clId="{76AE41D5-B287-CB4F-B173-7164BD176702}" dt="2022-01-25T15:42:16.820" v="877" actId="20577"/>
        <pc:sldMkLst>
          <pc:docMk/>
          <pc:sldMk cId="407988026" sldId="294"/>
        </pc:sldMkLst>
        <pc:spChg chg="mod">
          <ac:chgData name="Shebuti Rayana" userId="2359be6b-62cd-4a19-a092-f047fce8c6e4" providerId="ADAL" clId="{76AE41D5-B287-CB4F-B173-7164BD176702}" dt="2022-01-25T15:42:16.820" v="877" actId="20577"/>
          <ac:spMkLst>
            <pc:docMk/>
            <pc:sldMk cId="407988026" sldId="294"/>
            <ac:spMk id="3" creationId="{F6542893-8421-8B4A-85F6-3AE595953C6B}"/>
          </ac:spMkLst>
        </pc:spChg>
      </pc:sldChg>
      <pc:sldChg chg="add">
        <pc:chgData name="Shebuti Rayana" userId="2359be6b-62cd-4a19-a092-f047fce8c6e4" providerId="ADAL" clId="{76AE41D5-B287-CB4F-B173-7164BD176702}" dt="2022-01-25T15:43:07.160" v="878"/>
        <pc:sldMkLst>
          <pc:docMk/>
          <pc:sldMk cId="1654012437" sldId="295"/>
        </pc:sldMkLst>
      </pc:sldChg>
      <pc:sldChg chg="add">
        <pc:chgData name="Shebuti Rayana" userId="2359be6b-62cd-4a19-a092-f047fce8c6e4" providerId="ADAL" clId="{76AE41D5-B287-CB4F-B173-7164BD176702}" dt="2022-01-25T15:44:03.794" v="880"/>
        <pc:sldMkLst>
          <pc:docMk/>
          <pc:sldMk cId="2870591428" sldId="296"/>
        </pc:sldMkLst>
      </pc:sldChg>
      <pc:sldChg chg="add">
        <pc:chgData name="Shebuti Rayana" userId="2359be6b-62cd-4a19-a092-f047fce8c6e4" providerId="ADAL" clId="{76AE41D5-B287-CB4F-B173-7164BD176702}" dt="2022-01-25T15:44:58.294" v="882"/>
        <pc:sldMkLst>
          <pc:docMk/>
          <pc:sldMk cId="1843101549" sldId="297"/>
        </pc:sldMkLst>
      </pc:sldChg>
      <pc:sldChg chg="add">
        <pc:chgData name="Shebuti Rayana" userId="2359be6b-62cd-4a19-a092-f047fce8c6e4" providerId="ADAL" clId="{76AE41D5-B287-CB4F-B173-7164BD176702}" dt="2022-01-25T15:44:58.294" v="882"/>
        <pc:sldMkLst>
          <pc:docMk/>
          <pc:sldMk cId="308236738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473DF-D049-8E41-864A-AA837383828E}" type="datetimeFigureOut">
              <a:rPr lang="en-US" smtClean="0"/>
              <a:t>1/27/25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CA6B0-A572-3549-B406-087E0AC0474B}" type="slidenum">
              <a:rPr lang="en-US" smtClean="0"/>
              <a:t>‹#›</a:t>
            </a:fld>
            <a:endParaRPr lang="en-US"/>
          </a:p>
        </p:txBody>
      </p:sp>
    </p:spTree>
    <p:extLst>
      <p:ext uri="{BB962C8B-B14F-4D97-AF65-F5344CB8AC3E}">
        <p14:creationId xmlns:p14="http://schemas.microsoft.com/office/powerpoint/2010/main" val="2737065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everything in these chapters are covered check lecture slides for that</a:t>
            </a:r>
          </a:p>
        </p:txBody>
      </p:sp>
      <p:sp>
        <p:nvSpPr>
          <p:cNvPr id="4" name="Slide Number Placeholder 3"/>
          <p:cNvSpPr>
            <a:spLocks noGrp="1"/>
          </p:cNvSpPr>
          <p:nvPr>
            <p:ph type="sldNum" sz="quarter" idx="5"/>
          </p:nvPr>
        </p:nvSpPr>
        <p:spPr/>
        <p:txBody>
          <a:bodyPr/>
          <a:lstStyle/>
          <a:p>
            <a:fld id="{832CA6B0-A572-3549-B406-087E0AC0474B}" type="slidenum">
              <a:rPr lang="en-US" smtClean="0"/>
              <a:t>8</a:t>
            </a:fld>
            <a:endParaRPr lang="en-US"/>
          </a:p>
        </p:txBody>
      </p:sp>
    </p:spTree>
    <p:extLst>
      <p:ext uri="{BB962C8B-B14F-4D97-AF65-F5344CB8AC3E}">
        <p14:creationId xmlns:p14="http://schemas.microsoft.com/office/powerpoint/2010/main" val="208026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A99C7F4A-CDF1-B847-B3D5-61314DA44106}" type="datetime1">
              <a:rPr lang="en-US" smtClean="0"/>
              <a:t>1/27/25</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Shebuti Rayana (SUNY Old Westbury)</a:t>
            </a:r>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96CAA9-493C-6F4C-9FCB-33C927FDA11C}"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6487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641AA-9394-E048-B768-19B0D1CDD2E4}" type="datetime1">
              <a:rPr lang="en-US" smtClean="0"/>
              <a:t>1/27/25</a:t>
            </a:fld>
            <a:endParaRPr lang="en-US"/>
          </a:p>
        </p:txBody>
      </p:sp>
      <p:sp>
        <p:nvSpPr>
          <p:cNvPr id="5" name="Footer Placeholder 4"/>
          <p:cNvSpPr>
            <a:spLocks noGrp="1"/>
          </p:cNvSpPr>
          <p:nvPr>
            <p:ph type="ftr" sz="quarter" idx="11"/>
          </p:nvPr>
        </p:nvSpPr>
        <p:spPr/>
        <p:txBody>
          <a:bodyPr/>
          <a:lstStyle/>
          <a:p>
            <a:r>
              <a:rPr lang="en-US"/>
              <a:t>Shebuti Rayana (SUNY Old Westbury)</a:t>
            </a:r>
          </a:p>
        </p:txBody>
      </p:sp>
      <p:sp>
        <p:nvSpPr>
          <p:cNvPr id="6" name="Slide Number Placeholder 5"/>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57923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6ECD3-742B-8843-9EF7-C7E5386E4BAD}" type="datetime1">
              <a:rPr lang="en-US" smtClean="0"/>
              <a:t>1/27/25</a:t>
            </a:fld>
            <a:endParaRPr lang="en-US"/>
          </a:p>
        </p:txBody>
      </p:sp>
      <p:sp>
        <p:nvSpPr>
          <p:cNvPr id="5" name="Footer Placeholder 4"/>
          <p:cNvSpPr>
            <a:spLocks noGrp="1"/>
          </p:cNvSpPr>
          <p:nvPr>
            <p:ph type="ftr" sz="quarter" idx="11"/>
          </p:nvPr>
        </p:nvSpPr>
        <p:spPr/>
        <p:txBody>
          <a:bodyPr/>
          <a:lstStyle/>
          <a:p>
            <a:r>
              <a:rPr lang="en-US"/>
              <a:t>Shebuti Rayana (SUNY Old Westbury)</a:t>
            </a:r>
          </a:p>
        </p:txBody>
      </p:sp>
      <p:sp>
        <p:nvSpPr>
          <p:cNvPr id="6" name="Slide Number Placeholder 5"/>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1484992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306E1-597F-4344-ABCE-312DD5EABA38}" type="datetime1">
              <a:rPr lang="en-US" smtClean="0"/>
              <a:t>1/27/25</a:t>
            </a:fld>
            <a:endParaRPr lang="en-US"/>
          </a:p>
        </p:txBody>
      </p:sp>
      <p:sp>
        <p:nvSpPr>
          <p:cNvPr id="5" name="Footer Placeholder 4"/>
          <p:cNvSpPr>
            <a:spLocks noGrp="1"/>
          </p:cNvSpPr>
          <p:nvPr>
            <p:ph type="ftr" sz="quarter" idx="11"/>
          </p:nvPr>
        </p:nvSpPr>
        <p:spPr/>
        <p:txBody>
          <a:bodyPr/>
          <a:lstStyle/>
          <a:p>
            <a:r>
              <a:rPr lang="en-US"/>
              <a:t>Shebuti Rayana (SUNY Old Westbury)</a:t>
            </a:r>
          </a:p>
        </p:txBody>
      </p:sp>
      <p:sp>
        <p:nvSpPr>
          <p:cNvPr id="6" name="Slide Number Placeholder 5"/>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269983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82A262A-BEFE-AC49-80D5-FF60BA8BA6D3}" type="datetime1">
              <a:rPr lang="en-US" smtClean="0"/>
              <a:t>1/27/25</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Shebuti Rayana (SUNY Old Westbury)</a:t>
            </a:r>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96CAA9-493C-6F4C-9FCB-33C927FDA11C}"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4624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EFB367-288B-3E43-BD26-0816F4CC1DB0}" type="datetime1">
              <a:rPr lang="en-US" smtClean="0"/>
              <a:t>1/27/25</a:t>
            </a:fld>
            <a:endParaRPr lang="en-US"/>
          </a:p>
        </p:txBody>
      </p:sp>
      <p:sp>
        <p:nvSpPr>
          <p:cNvPr id="6" name="Footer Placeholder 5"/>
          <p:cNvSpPr>
            <a:spLocks noGrp="1"/>
          </p:cNvSpPr>
          <p:nvPr>
            <p:ph type="ftr" sz="quarter" idx="11"/>
          </p:nvPr>
        </p:nvSpPr>
        <p:spPr/>
        <p:txBody>
          <a:bodyPr/>
          <a:lstStyle/>
          <a:p>
            <a:r>
              <a:rPr lang="en-US"/>
              <a:t>Shebuti Rayana (SUNY Old Westbury)</a:t>
            </a:r>
          </a:p>
        </p:txBody>
      </p:sp>
      <p:sp>
        <p:nvSpPr>
          <p:cNvPr id="7" name="Slide Number Placeholder 6"/>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25207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AE3C9E-2046-3847-9AE5-C7EE6E8BF9AD}" type="datetime1">
              <a:rPr lang="en-US" smtClean="0"/>
              <a:t>1/27/25</a:t>
            </a:fld>
            <a:endParaRPr lang="en-US"/>
          </a:p>
        </p:txBody>
      </p:sp>
      <p:sp>
        <p:nvSpPr>
          <p:cNvPr id="8" name="Footer Placeholder 7"/>
          <p:cNvSpPr>
            <a:spLocks noGrp="1"/>
          </p:cNvSpPr>
          <p:nvPr>
            <p:ph type="ftr" sz="quarter" idx="11"/>
          </p:nvPr>
        </p:nvSpPr>
        <p:spPr/>
        <p:txBody>
          <a:bodyPr/>
          <a:lstStyle/>
          <a:p>
            <a:r>
              <a:rPr lang="en-US"/>
              <a:t>Shebuti Rayana (SUNY Old Westbury)</a:t>
            </a:r>
          </a:p>
        </p:txBody>
      </p:sp>
      <p:sp>
        <p:nvSpPr>
          <p:cNvPr id="9" name="Slide Number Placeholder 8"/>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159018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4C8EE0-C1EA-1E42-98DF-BBDA93E2F481}" type="datetime1">
              <a:rPr lang="en-US" smtClean="0"/>
              <a:t>1/27/25</a:t>
            </a:fld>
            <a:endParaRPr lang="en-US"/>
          </a:p>
        </p:txBody>
      </p:sp>
      <p:sp>
        <p:nvSpPr>
          <p:cNvPr id="4" name="Footer Placeholder 3"/>
          <p:cNvSpPr>
            <a:spLocks noGrp="1"/>
          </p:cNvSpPr>
          <p:nvPr>
            <p:ph type="ftr" sz="quarter" idx="11"/>
          </p:nvPr>
        </p:nvSpPr>
        <p:spPr/>
        <p:txBody>
          <a:bodyPr/>
          <a:lstStyle/>
          <a:p>
            <a:r>
              <a:rPr lang="en-US"/>
              <a:t>Shebuti Rayana (SUNY Old Westbury)</a:t>
            </a:r>
          </a:p>
        </p:txBody>
      </p:sp>
      <p:sp>
        <p:nvSpPr>
          <p:cNvPr id="5" name="Slide Number Placeholder 4"/>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225457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7AA0D-4381-6340-8D7C-436FFE943972}" type="datetime1">
              <a:rPr lang="en-US" smtClean="0"/>
              <a:t>1/27/25</a:t>
            </a:fld>
            <a:endParaRPr lang="en-US"/>
          </a:p>
        </p:txBody>
      </p:sp>
      <p:sp>
        <p:nvSpPr>
          <p:cNvPr id="3" name="Footer Placeholder 2"/>
          <p:cNvSpPr>
            <a:spLocks noGrp="1"/>
          </p:cNvSpPr>
          <p:nvPr>
            <p:ph type="ftr" sz="quarter" idx="11"/>
          </p:nvPr>
        </p:nvSpPr>
        <p:spPr/>
        <p:txBody>
          <a:bodyPr/>
          <a:lstStyle/>
          <a:p>
            <a:r>
              <a:rPr lang="en-US"/>
              <a:t>Shebuti Rayana (SUNY Old Westbury)</a:t>
            </a:r>
          </a:p>
        </p:txBody>
      </p:sp>
      <p:sp>
        <p:nvSpPr>
          <p:cNvPr id="4" name="Slide Number Placeholder 3"/>
          <p:cNvSpPr>
            <a:spLocks noGrp="1"/>
          </p:cNvSpPr>
          <p:nvPr>
            <p:ph type="sldNum" sz="quarter" idx="12"/>
          </p:nvPr>
        </p:nvSpPr>
        <p:spPr/>
        <p:txBody>
          <a:bodyPr/>
          <a:lstStyle/>
          <a:p>
            <a:fld id="{6996CAA9-493C-6F4C-9FCB-33C927FDA11C}" type="slidenum">
              <a:rPr lang="en-US" smtClean="0"/>
              <a:t>‹#›</a:t>
            </a:fld>
            <a:endParaRPr lang="en-US"/>
          </a:p>
        </p:txBody>
      </p:sp>
    </p:spTree>
    <p:extLst>
      <p:ext uri="{BB962C8B-B14F-4D97-AF65-F5344CB8AC3E}">
        <p14:creationId xmlns:p14="http://schemas.microsoft.com/office/powerpoint/2010/main" val="357741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48105E66-FCAF-DA49-8ADB-88297193BD01}" type="datetime1">
              <a:rPr lang="en-US" smtClean="0"/>
              <a:t>1/27/25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Shebuti Rayana (SUNY Old Westbury)</a:t>
            </a: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96CAA9-493C-6F4C-9FCB-33C927FDA11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22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44066911-5EC6-7C4E-A1F7-024E45BFF31B}" type="datetime1">
              <a:rPr lang="en-US" smtClean="0"/>
              <a:t>1/27/25</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Shebuti Rayana (SUNY Old Westbury)</a:t>
            </a:r>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996CAA9-493C-6F4C-9FCB-33C927FDA11C}"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206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76566701-4EE3-954C-A113-DE836C4564C2}" type="datetime1">
              <a:rPr lang="en-US" smtClean="0"/>
              <a:t>1/27/25</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a:t>Shebuti Rayana (SUNY Old Westbury)</a:t>
            </a:r>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996CAA9-493C-6F4C-9FCB-33C927FDA11C}" type="slidenum">
              <a:rPr lang="en-US" smtClean="0"/>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1149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1" orient="horz" pos="1368" userDrawn="1">
          <p15:clr>
            <a:srgbClr val="F26B43"/>
          </p15:clr>
        </p15:guide>
        <p15:guide id="12" orient="horz" pos="1440" userDrawn="1">
          <p15:clr>
            <a:srgbClr val="F26B43"/>
          </p15:clr>
        </p15:guide>
        <p15:guide id="13" orient="horz" pos="3696" userDrawn="1">
          <p15:clr>
            <a:srgbClr val="F26B43"/>
          </p15:clr>
        </p15:guide>
        <p15:guide id="14" orient="horz" pos="432" userDrawn="1">
          <p15:clr>
            <a:srgbClr val="F26B43"/>
          </p15:clr>
        </p15:guide>
        <p15:guide id="15" orient="horz" pos="1512" userDrawn="1">
          <p15:clr>
            <a:srgbClr val="F26B43"/>
          </p15:clr>
        </p15:guide>
        <p15:guide id="16" pos="5184" userDrawn="1">
          <p15:clr>
            <a:srgbClr val="F26B43"/>
          </p15:clr>
        </p15:guide>
        <p15:guide id="17" pos="702" userDrawn="1">
          <p15:clr>
            <a:srgbClr val="F26B43"/>
          </p15:clr>
        </p15:guide>
        <p15:guide id="1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https://holyokecodes.org/wp-content/uploads/2018/03/python-logo.png" TargetMode="External"/><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colab.research.google.com/" TargetMode="External"/><Relationship Id="rId5" Type="http://schemas.openxmlformats.org/officeDocument/2006/relationships/image" Target="https://upload.wikimedia.org/wikipedia/commons/thumb/3/38/Jupyter_logo.svg/1200px-Jupyter_logo.svg.p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https://holyokecodes.org/wp-content/uploads/2018/03/python-logo.png"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nam12.safelinks.protection.outlook.com/?url=https%3A%2F%2Fwww.oldwestbury.edu%2Fdivision%2Foffice-student-affairs%2Fstudent-health-center&amp;data=05%7C01%7Crayanas%40oldwestbury.edu%7Caa15520ba6b14a8592cb08dafe3b5611%7Cf5089034f2334f12a71638b7f4904370%7C0%7C0%7C638101828200768446%7CUnknown%7CTWFpbGZsb3d8eyJWIjoiMC4wLjAwMDAiLCJQIjoiV2luMzIiLCJBTiI6Ik1haWwiLCJXVCI6Mn0%3D%7C3000%7C%7C%7C&amp;sdata=ebA04ya4g2VA0MAVnTW0%2BUwszsPveO%2FEbcUX8s9ZIk8%3D&amp;reserved=0" TargetMode="External"/><Relationship Id="rId3" Type="http://schemas.openxmlformats.org/officeDocument/2006/relationships/hyperlink" Target="https://nam12.safelinks.protection.outlook.com/?url=https%3A%2F%2Fwww.oldwestbury.edu%2Fstudent-success-center&amp;data=05%7C01%7Crayanas%40oldwestbury.edu%7Caa15520ba6b14a8592cb08dafe3b5611%7Cf5089034f2334f12a71638b7f4904370%7C0%7C0%7C638101828200612201%7CUnknown%7CTWFpbGZsb3d8eyJWIjoiMC4wLjAwMDAiLCJQIjoiV2luMzIiLCJBTiI6Ik1haWwiLCJXVCI6Mn0%3D%7C3000%7C%7C%7C&amp;sdata=sYTQQogTHoQHmZL58sdVMOo%2FxxhlvnAeDl%2FaFzLXgfY%3D&amp;reserved=0" TargetMode="External"/><Relationship Id="rId7" Type="http://schemas.openxmlformats.org/officeDocument/2006/relationships/hyperlink" Target="https://nam12.safelinks.protection.outlook.com/?url=https%3A%2F%2Fwww.oldwestbury.edu%2Fdivision%2Foffice-student-affairs%2Fcounseling-psychological-wellness-services&amp;data=05%7C01%7Crayanas%40oldwestbury.edu%7Caa15520ba6b14a8592cb08dafe3b5611%7Cf5089034f2334f12a71638b7f4904370%7C0%7C0%7C638101828200768446%7CUnknown%7CTWFpbGZsb3d8eyJWIjoiMC4wLjAwMDAiLCJQIjoiV2luMzIiLCJBTiI6Ik1haWwiLCJXVCI6Mn0%3D%7C3000%7C%7C%7C&amp;sdata=LVXul9n60wwSibbB9vQIM3COiNMj4OJF3dgBDgUva88%3D&amp;reserved=0" TargetMode="External"/><Relationship Id="rId2" Type="http://schemas.openxmlformats.org/officeDocument/2006/relationships/hyperlink" Target="https://www.oldwestbury.edu/programs-courses/academic-calendars" TargetMode="External"/><Relationship Id="rId1" Type="http://schemas.openxmlformats.org/officeDocument/2006/relationships/slideLayout" Target="../slideLayouts/slideLayout2.xml"/><Relationship Id="rId6" Type="http://schemas.openxmlformats.org/officeDocument/2006/relationships/hyperlink" Target="https://nam12.safelinks.protection.outlook.com/?url=https%3A%2F%2Flibguides.oldwestbury.edu%2Fc.php%3Fg%3D1260099%26p%3D9235639&amp;data=05%7C01%7Crayanas%40oldwestbury.edu%7Caa15520ba6b14a8592cb08dafe3b5611%7Cf5089034f2334f12a71638b7f4904370%7C0%7C0%7C638101828200768446%7CUnknown%7CTWFpbGZsb3d8eyJWIjoiMC4wLjAwMDAiLCJQIjoiV2luMzIiLCJBTiI6Ik1haWwiLCJXVCI6Mn0%3D%7C3000%7C%7C%7C&amp;sdata=PzvcAcrEXhKVnBbVQ%2BNQ6e85MMW%2F7USosS52iPEfIPU%3D&amp;reserved=0" TargetMode="External"/><Relationship Id="rId5" Type="http://schemas.openxmlformats.org/officeDocument/2006/relationships/hyperlink" Target="https://nam12.safelinks.protection.outlook.com/?url=https%3A%2F%2Foldwestbury.presence.io%2F&amp;data=05%7C01%7Crayanas%40oldwestbury.edu%7Caa15520ba6b14a8592cb08dafe3b5611%7Cf5089034f2334f12a71638b7f4904370%7C0%7C0%7C638101828200768446%7CUnknown%7CTWFpbGZsb3d8eyJWIjoiMC4wLjAwMDAiLCJQIjoiV2luMzIiLCJBTiI6Ik1haWwiLCJXVCI6Mn0%3D%7C3000%7C%7C%7C&amp;sdata=6fBXrwQGt5JzMhEOXEZwwaltQ11V0yaDvC628FOPtD8%3D&amp;reserved=0" TargetMode="External"/><Relationship Id="rId4" Type="http://schemas.openxmlformats.org/officeDocument/2006/relationships/hyperlink" Target="https://nam12.safelinks.protection.outlook.com/?url=https%3A%2F%2Fwww.oldwestbury.edu%2Fdivision%2Fdivision-business-finance%2Finformation-technology-services%2Fservice-desk&amp;data=05%7C01%7Crayanas%40oldwestbury.edu%7Caa15520ba6b14a8592cb08dafe3b5611%7Cf5089034f2334f12a71638b7f4904370%7C0%7C0%7C638101828200612201%7CUnknown%7CTWFpbGZsb3d8eyJWIjoiMC4wLjAwMDAiLCJQIjoiV2luMzIiLCJBTiI6Ik1haWwiLCJXVCI6Mn0%3D%7C3000%7C%7C%7C&amp;sdata=8DzGoAcTHnA8eheBZq6zx%2B969524Q4L9psgzxDtf22M%3D&amp;reserved=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am12.safelinks.protection.outlook.com/?url=https%3A%2F%2Fcm.maxient.com%2Freportingform.php%3FSUNYOldWestbury%26layout_id%3D2&amp;data=05%7C01%7Crayanas%40oldwestbury.edu%7Caa15520ba6b14a8592cb08dafe3b5611%7Cf5089034f2334f12a71638b7f4904370%7C0%7C0%7C638101828200768446%7CUnknown%7CTWFpbGZsb3d8eyJWIjoiMC4wLjAwMDAiLCJQIjoiV2luMzIiLCJBTiI6Ik1haWwiLCJXVCI6Mn0%3D%7C3000%7C%7C%7C&amp;sdata=rIRxufVOQm6hyfTfv63slDqk7GbxKzu%2BCu%2F7Tmv7C4A%3D&amp;reserved=0" TargetMode="External"/><Relationship Id="rId2" Type="http://schemas.openxmlformats.org/officeDocument/2006/relationships/hyperlink" Target="https://nam12.safelinks.protection.outlook.com/?url=https%3A%2F%2Fwww.oldwestbury.edu%2Fschools%2Farts-sciences%2Fpanther-food-pantry&amp;data=05%7C01%7Crayanas%40oldwestbury.edu%7Caa15520ba6b14a8592cb08dafe3b5611%7Cf5089034f2334f12a71638b7f4904370%7C0%7C0%7C638101828200768446%7CUnknown%7CTWFpbGZsb3d8eyJWIjoiMC4wLjAwMDAiLCJQIjoiV2luMzIiLCJBTiI6Ik1haWwiLCJXVCI6Mn0%3D%7C3000%7C%7C%7C&amp;sdata=Riu1ov77GLeuHP6b5hFxynm9uh%2FnCaZGbDqO3sLRgWs%3D&amp;reserved=0" TargetMode="External"/><Relationship Id="rId1" Type="http://schemas.openxmlformats.org/officeDocument/2006/relationships/slideLayout" Target="../slideLayouts/slideLayout2.xml"/><Relationship Id="rId6" Type="http://schemas.openxmlformats.org/officeDocument/2006/relationships/hyperlink" Target="https://nam12.safelinks.protection.outlook.com/?url=https%3A%2F%2Fcommunity.brightspace.com%2Fs%2Farticle%2FSemester-Start-Learners&amp;data=05%7C01%7Crayanas%40oldwestbury.edu%7Caa15520ba6b14a8592cb08dafe3b5611%7Cf5089034f2334f12a71638b7f4904370%7C0%7C0%7C638101828200768446%7CUnknown%7CTWFpbGZsb3d8eyJWIjoiMC4wLjAwMDAiLCJQIjoiV2luMzIiLCJBTiI6Ik1haWwiLCJXVCI6Mn0%3D%7C3000%7C%7C%7C&amp;sdata=fCYdWKW9Ezk7oY49Pu7wCNA2QOWeKuxXyOFoyjt3tRw%3D&amp;reserved=0" TargetMode="External"/><Relationship Id="rId5" Type="http://schemas.openxmlformats.org/officeDocument/2006/relationships/hyperlink" Target="https://nam12.safelinks.protection.outlook.com/?url=https%3A%2F%2Fwww.oldwestbury.edu%2Facademics%2Fsupport%2FOSSD&amp;data=05%7C01%7Crayanas%40oldwestbury.edu%7Caa15520ba6b14a8592cb08dafe3b5611%7Cf5089034f2334f12a71638b7f4904370%7C0%7C0%7C638101828200768446%7CUnknown%7CTWFpbGZsb3d8eyJWIjoiMC4wLjAwMDAiLCJQIjoiV2luMzIiLCJBTiI6Ik1haWwiLCJXVCI6Mn0%3D%7C3000%7C%7C%7C&amp;sdata=sBqDET9dUboKxorYaT8x5%2FRU8mHwuXikschNUcRY4ts%3D&amp;reserved=0" TargetMode="External"/><Relationship Id="rId4" Type="http://schemas.openxmlformats.org/officeDocument/2006/relationships/hyperlink" Target="https://nam12.safelinks.protection.outlook.com/?url=https%3A%2F%2Foffcampushousing.oldwestbury.edu%2F&amp;data=05%7C01%7Crayanas%40oldwestbury.edu%7Caa15520ba6b14a8592cb08dafe3b5611%7Cf5089034f2334f12a71638b7f4904370%7C0%7C0%7C638101828200768446%7CUnknown%7CTWFpbGZsb3d8eyJWIjoiMC4wLjAwMDAiLCJQIjoiV2luMzIiLCJBTiI6Ik1haWwiLCJXVCI6Mn0%3D%7C3000%7C%7C%7C&amp;sdata=xExp6HMUTSaVze5IcbClVDS3ILU3%2FYvZk8XNQo2vvR0%3D&amp;reserved=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ldwestbury.edu/academics/support/OSS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users.cse.umn.edu/~kumar001/dmbook/index.php#new"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A4E5646-D88E-1F4E-A0EA-549335567A73}"/>
              </a:ext>
            </a:extLst>
          </p:cNvPr>
          <p:cNvSpPr>
            <a:spLocks noGrp="1"/>
          </p:cNvSpPr>
          <p:nvPr>
            <p:ph type="subTitle" idx="1"/>
          </p:nvPr>
        </p:nvSpPr>
        <p:spPr>
          <a:xfrm>
            <a:off x="1783244" y="3580062"/>
            <a:ext cx="5577121" cy="814678"/>
          </a:xfrm>
        </p:spPr>
        <p:txBody>
          <a:bodyPr>
            <a:noAutofit/>
          </a:bodyPr>
          <a:lstStyle/>
          <a:p>
            <a:r>
              <a:rPr lang="en-US" sz="2800" dirty="0">
                <a:solidFill>
                  <a:schemeClr val="tx1"/>
                </a:solidFill>
              </a:rPr>
              <a:t>Spring 2025</a:t>
            </a:r>
          </a:p>
          <a:p>
            <a:r>
              <a:rPr lang="en-US" sz="2800" dirty="0">
                <a:solidFill>
                  <a:srgbClr val="006C00"/>
                </a:solidFill>
              </a:rPr>
              <a:t>Computer and Information Sciences</a:t>
            </a:r>
          </a:p>
          <a:p>
            <a:r>
              <a:rPr lang="en-US" sz="2800" dirty="0">
                <a:solidFill>
                  <a:schemeClr val="tx1"/>
                </a:solidFill>
              </a:rPr>
              <a:t>Professor: Shebuti Rayana</a:t>
            </a:r>
          </a:p>
        </p:txBody>
      </p:sp>
      <p:pic>
        <p:nvPicPr>
          <p:cNvPr id="5" name="Picture 2" descr="SUNY Old Westbury - SUNY">
            <a:extLst>
              <a:ext uri="{FF2B5EF4-FFF2-40B4-BE49-F238E27FC236}">
                <a16:creationId xmlns:a16="http://schemas.microsoft.com/office/drawing/2014/main" id="{11D8B078-97A0-064A-B032-50EB4C0281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9481" y="0"/>
            <a:ext cx="44450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62093004-1BC8-7546-B794-14F98F44581F}"/>
              </a:ext>
            </a:extLst>
          </p:cNvPr>
          <p:cNvSpPr txBox="1">
            <a:spLocks/>
          </p:cNvSpPr>
          <p:nvPr/>
        </p:nvSpPr>
        <p:spPr>
          <a:xfrm>
            <a:off x="665348" y="1855330"/>
            <a:ext cx="7812912" cy="1573670"/>
          </a:xfrm>
          <a:prstGeom prst="rect">
            <a:avLst/>
          </a:prstGeom>
        </p:spPr>
        <p:txBody>
          <a:bodyPr vert="horz" lIns="91440" tIns="45720" rIns="91440" bIns="45720" rtlCol="0" anchor="b">
            <a:noAutofit/>
          </a:bodyPr>
          <a:lstStyle>
            <a:lvl1pPr algn="ctr" defTabSz="685800" rtl="0" eaLnBrk="1" latinLnBrk="0" hangingPunct="1">
              <a:lnSpc>
                <a:spcPct val="89000"/>
              </a:lnSpc>
              <a:spcBef>
                <a:spcPct val="0"/>
              </a:spcBef>
              <a:buNone/>
              <a:defRPr sz="6000" kern="1200" cap="all" baseline="0">
                <a:solidFill>
                  <a:schemeClr val="tx2"/>
                </a:solidFill>
                <a:latin typeface="+mj-lt"/>
                <a:ea typeface="+mj-ea"/>
                <a:cs typeface="+mj-cs"/>
              </a:defRPr>
            </a:lvl1pPr>
          </a:lstStyle>
          <a:p>
            <a:r>
              <a:rPr lang="en-US" sz="3600" dirty="0">
                <a:solidFill>
                  <a:srgbClr val="006C00"/>
                </a:solidFill>
              </a:rPr>
              <a:t>CS 5810</a:t>
            </a:r>
            <a:br>
              <a:rPr lang="en-US" sz="3600" dirty="0">
                <a:solidFill>
                  <a:srgbClr val="006C00"/>
                </a:solidFill>
              </a:rPr>
            </a:br>
            <a:r>
              <a:rPr lang="en-US" sz="3600" dirty="0">
                <a:solidFill>
                  <a:srgbClr val="006C00"/>
                </a:solidFill>
              </a:rPr>
              <a:t>Data Mining</a:t>
            </a:r>
            <a:br>
              <a:rPr lang="en-US" sz="3600" dirty="0">
                <a:solidFill>
                  <a:srgbClr val="006C00"/>
                </a:solidFill>
              </a:rPr>
            </a:br>
            <a:r>
              <a:rPr lang="en-US" sz="3600" u="sng" dirty="0">
                <a:solidFill>
                  <a:schemeClr val="tx1"/>
                </a:solidFill>
              </a:rPr>
              <a:t>Course Information</a:t>
            </a:r>
          </a:p>
        </p:txBody>
      </p:sp>
      <p:pic>
        <p:nvPicPr>
          <p:cNvPr id="1026" name="Picture 2">
            <a:extLst>
              <a:ext uri="{FF2B5EF4-FFF2-40B4-BE49-F238E27FC236}">
                <a16:creationId xmlns:a16="http://schemas.microsoft.com/office/drawing/2014/main" id="{0D76CCA0-EABD-5D4C-A039-7E9A24020E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175" y="5063590"/>
            <a:ext cx="2630788" cy="179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09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0B59-B0A2-6D6B-741D-B2F38C4C3047}"/>
              </a:ext>
            </a:extLst>
          </p:cNvPr>
          <p:cNvSpPr>
            <a:spLocks noGrp="1"/>
          </p:cNvSpPr>
          <p:nvPr>
            <p:ph type="title"/>
          </p:nvPr>
        </p:nvSpPr>
        <p:spPr/>
        <p:txBody>
          <a:bodyPr/>
          <a:lstStyle/>
          <a:p>
            <a:r>
              <a:rPr lang="en-US" b="1" dirty="0">
                <a:solidFill>
                  <a:srgbClr val="006C00"/>
                </a:solidFill>
              </a:rPr>
              <a:t>Chapters from Textbook</a:t>
            </a:r>
            <a:endParaRPr lang="en-US" dirty="0"/>
          </a:p>
        </p:txBody>
      </p:sp>
      <p:sp>
        <p:nvSpPr>
          <p:cNvPr id="3" name="Content Placeholder 2">
            <a:extLst>
              <a:ext uri="{FF2B5EF4-FFF2-40B4-BE49-F238E27FC236}">
                <a16:creationId xmlns:a16="http://schemas.microsoft.com/office/drawing/2014/main" id="{A72A35BF-9178-2405-7ADD-260307E5DC80}"/>
              </a:ext>
            </a:extLst>
          </p:cNvPr>
          <p:cNvSpPr>
            <a:spLocks noGrp="1"/>
          </p:cNvSpPr>
          <p:nvPr>
            <p:ph idx="1"/>
          </p:nvPr>
        </p:nvSpPr>
        <p:spPr>
          <a:xfrm>
            <a:off x="1028700" y="1427356"/>
            <a:ext cx="7200900" cy="4440044"/>
          </a:xfrm>
        </p:spPr>
        <p:txBody>
          <a:bodyPr/>
          <a:lstStyle/>
          <a:p>
            <a:r>
              <a:rPr lang="en-US" dirty="0"/>
              <a:t>Chapter 1: An Introduction to Data Mining</a:t>
            </a:r>
          </a:p>
          <a:p>
            <a:r>
              <a:rPr lang="en-US" dirty="0"/>
              <a:t>Chapter 2: Data Preparation</a:t>
            </a:r>
          </a:p>
          <a:p>
            <a:r>
              <a:rPr lang="en-US" dirty="0"/>
              <a:t>Chapter 3: Similarity and Distances </a:t>
            </a:r>
          </a:p>
          <a:p>
            <a:r>
              <a:rPr lang="en-US" dirty="0"/>
              <a:t>Chapter 4: Association Pattern Mining </a:t>
            </a:r>
          </a:p>
          <a:p>
            <a:r>
              <a:rPr lang="en-US" dirty="0"/>
              <a:t>Chapter 6: Cluster Analysis</a:t>
            </a:r>
          </a:p>
          <a:p>
            <a:r>
              <a:rPr lang="en-US" dirty="0"/>
              <a:t>Chapter 8: Outlier Analysis</a:t>
            </a:r>
          </a:p>
          <a:p>
            <a:r>
              <a:rPr lang="en-US" dirty="0"/>
              <a:t>Chapter 14: Mining Time Series Data </a:t>
            </a:r>
          </a:p>
          <a:p>
            <a:r>
              <a:rPr lang="en-US" dirty="0"/>
              <a:t>Chapter 18: Mining Web Data </a:t>
            </a:r>
          </a:p>
        </p:txBody>
      </p:sp>
      <p:sp>
        <p:nvSpPr>
          <p:cNvPr id="4" name="Footer Placeholder 3">
            <a:extLst>
              <a:ext uri="{FF2B5EF4-FFF2-40B4-BE49-F238E27FC236}">
                <a16:creationId xmlns:a16="http://schemas.microsoft.com/office/drawing/2014/main" id="{C23FF669-E5F7-38EC-42BA-C8E4117C0FCE}"/>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156F3751-1FF2-B6AA-7443-B11E744666AC}"/>
              </a:ext>
            </a:extLst>
          </p:cNvPr>
          <p:cNvSpPr>
            <a:spLocks noGrp="1"/>
          </p:cNvSpPr>
          <p:nvPr>
            <p:ph type="sldNum" sz="quarter" idx="12"/>
          </p:nvPr>
        </p:nvSpPr>
        <p:spPr/>
        <p:txBody>
          <a:bodyPr/>
          <a:lstStyle/>
          <a:p>
            <a:fld id="{6996CAA9-493C-6F4C-9FCB-33C927FDA11C}" type="slidenum">
              <a:rPr lang="en-US" smtClean="0"/>
              <a:t>10</a:t>
            </a:fld>
            <a:endParaRPr lang="en-US"/>
          </a:p>
        </p:txBody>
      </p:sp>
      <p:pic>
        <p:nvPicPr>
          <p:cNvPr id="6" name="Picture 5">
            <a:extLst>
              <a:ext uri="{FF2B5EF4-FFF2-40B4-BE49-F238E27FC236}">
                <a16:creationId xmlns:a16="http://schemas.microsoft.com/office/drawing/2014/main" id="{E93A4C6D-B1F9-0AF8-90A7-746567968527}"/>
              </a:ext>
            </a:extLst>
          </p:cNvPr>
          <p:cNvPicPr>
            <a:picLocks noChangeAspect="1"/>
          </p:cNvPicPr>
          <p:nvPr/>
        </p:nvPicPr>
        <p:blipFill>
          <a:blip r:embed="rId2"/>
          <a:stretch>
            <a:fillRect/>
          </a:stretch>
        </p:blipFill>
        <p:spPr>
          <a:xfrm>
            <a:off x="7350829" y="64938"/>
            <a:ext cx="1528942" cy="2163912"/>
          </a:xfrm>
          <a:prstGeom prst="rect">
            <a:avLst/>
          </a:prstGeom>
        </p:spPr>
      </p:pic>
    </p:spTree>
    <p:extLst>
      <p:ext uri="{BB962C8B-B14F-4D97-AF65-F5344CB8AC3E}">
        <p14:creationId xmlns:p14="http://schemas.microsoft.com/office/powerpoint/2010/main" val="137539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B74F-9D55-7244-B463-58B808D976B6}"/>
              </a:ext>
            </a:extLst>
          </p:cNvPr>
          <p:cNvSpPr>
            <a:spLocks noGrp="1"/>
          </p:cNvSpPr>
          <p:nvPr>
            <p:ph type="title"/>
          </p:nvPr>
        </p:nvSpPr>
        <p:spPr>
          <a:xfrm>
            <a:off x="971550" y="389707"/>
            <a:ext cx="7200900" cy="1485900"/>
          </a:xfrm>
        </p:spPr>
        <p:txBody>
          <a:bodyPr/>
          <a:lstStyle/>
          <a:p>
            <a:r>
              <a:rPr lang="en-US" b="1" dirty="0">
                <a:solidFill>
                  <a:srgbClr val="006C00"/>
                </a:solidFill>
              </a:rPr>
              <a:t>Programming Language and Tools</a:t>
            </a:r>
          </a:p>
        </p:txBody>
      </p:sp>
      <p:sp>
        <p:nvSpPr>
          <p:cNvPr id="4" name="Footer Placeholder 3">
            <a:extLst>
              <a:ext uri="{FF2B5EF4-FFF2-40B4-BE49-F238E27FC236}">
                <a16:creationId xmlns:a16="http://schemas.microsoft.com/office/drawing/2014/main" id="{CD497C8C-E996-CE49-BF65-52ACE4B0460A}"/>
              </a:ext>
            </a:extLst>
          </p:cNvPr>
          <p:cNvSpPr>
            <a:spLocks noGrp="1"/>
          </p:cNvSpPr>
          <p:nvPr>
            <p:ph type="ftr" sz="quarter" idx="11"/>
          </p:nvPr>
        </p:nvSpPr>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0D707562-7D14-604E-883A-1E15C78996A0}"/>
              </a:ext>
            </a:extLst>
          </p:cNvPr>
          <p:cNvSpPr>
            <a:spLocks noGrp="1"/>
          </p:cNvSpPr>
          <p:nvPr>
            <p:ph type="sldNum" sz="quarter" idx="12"/>
          </p:nvPr>
        </p:nvSpPr>
        <p:spPr/>
        <p:txBody>
          <a:bodyPr/>
          <a:lstStyle/>
          <a:p>
            <a:fld id="{6996CAA9-493C-6F4C-9FCB-33C927FDA11C}" type="slidenum">
              <a:rPr lang="en-US" smtClean="0"/>
              <a:t>11</a:t>
            </a:fld>
            <a:endParaRPr lang="en-US"/>
          </a:p>
        </p:txBody>
      </p:sp>
      <p:sp>
        <p:nvSpPr>
          <p:cNvPr id="3" name="Rectangle 2">
            <a:extLst>
              <a:ext uri="{FF2B5EF4-FFF2-40B4-BE49-F238E27FC236}">
                <a16:creationId xmlns:a16="http://schemas.microsoft.com/office/drawing/2014/main" id="{8FF859B3-914A-1C42-AACC-CADC8F3EEDB8}"/>
              </a:ext>
            </a:extLst>
          </p:cNvPr>
          <p:cNvSpPr>
            <a:spLocks noChangeArrowheads="1"/>
          </p:cNvSpPr>
          <p:nvPr/>
        </p:nvSpPr>
        <p:spPr bwMode="auto">
          <a:xfrm>
            <a:off x="1146048" y="171907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2" descr="python-logo - Holyoke Codes">
            <a:extLst>
              <a:ext uri="{FF2B5EF4-FFF2-40B4-BE49-F238E27FC236}">
                <a16:creationId xmlns:a16="http://schemas.microsoft.com/office/drawing/2014/main" id="{B26D5CF0-DD98-AE48-8275-919A0A43480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152648" y="2021778"/>
            <a:ext cx="2963477" cy="12826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B6402C16-32C0-C544-BB29-7F7F23B9E892}"/>
              </a:ext>
            </a:extLst>
          </p:cNvPr>
          <p:cNvSpPr>
            <a:spLocks noChangeArrowheads="1"/>
          </p:cNvSpPr>
          <p:nvPr/>
        </p:nvSpPr>
        <p:spPr bwMode="auto">
          <a:xfrm>
            <a:off x="1450848" y="31591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6">
            <a:extLst>
              <a:ext uri="{FF2B5EF4-FFF2-40B4-BE49-F238E27FC236}">
                <a16:creationId xmlns:a16="http://schemas.microsoft.com/office/drawing/2014/main" id="{8946E23B-0A9C-294F-838A-5903615D9A06}"/>
              </a:ext>
            </a:extLst>
          </p:cNvPr>
          <p:cNvSpPr>
            <a:spLocks noChangeArrowheads="1"/>
          </p:cNvSpPr>
          <p:nvPr/>
        </p:nvSpPr>
        <p:spPr bwMode="auto">
          <a:xfrm>
            <a:off x="2047748" y="48849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01" name="Picture 14" descr="Project Jupyter - Wikipedia">
            <a:extLst>
              <a:ext uri="{FF2B5EF4-FFF2-40B4-BE49-F238E27FC236}">
                <a16:creationId xmlns:a16="http://schemas.microsoft.com/office/drawing/2014/main" id="{88CFC716-6C73-D949-85B9-7EE7104DA46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386618" y="2918046"/>
            <a:ext cx="1589159" cy="18448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A5BF6C-1A0B-FF42-A5A7-9723EA876A67}"/>
              </a:ext>
            </a:extLst>
          </p:cNvPr>
          <p:cNvSpPr txBox="1"/>
          <p:nvPr/>
        </p:nvSpPr>
        <p:spPr>
          <a:xfrm>
            <a:off x="1152371" y="1698844"/>
            <a:ext cx="606657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Programming Language: Python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Editors:</a:t>
            </a:r>
          </a:p>
          <a:p>
            <a:pPr marL="914400" lvl="1" indent="-457200">
              <a:buFont typeface="Arial" panose="020B0604020202020204" pitchFamily="34" charset="0"/>
              <a:buChar char="•"/>
            </a:pPr>
            <a:r>
              <a:rPr lang="en-US" sz="2800" dirty="0" err="1"/>
              <a:t>Jupyter</a:t>
            </a:r>
            <a:r>
              <a:rPr lang="en-US" sz="2800" dirty="0"/>
              <a:t> Notebook</a:t>
            </a:r>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endParaRPr lang="en-US" sz="2800" dirty="0"/>
          </a:p>
          <a:p>
            <a:pPr marL="914400" lvl="1" indent="-457200">
              <a:buFont typeface="Arial" panose="020B0604020202020204" pitchFamily="34" charset="0"/>
              <a:buChar char="•"/>
            </a:pPr>
            <a:r>
              <a:rPr lang="en-US" sz="2800" dirty="0"/>
              <a:t>Google </a:t>
            </a:r>
            <a:r>
              <a:rPr lang="en-US" sz="2800" dirty="0" err="1"/>
              <a:t>Colab</a:t>
            </a:r>
            <a:endParaRPr lang="en-US" sz="2800" dirty="0"/>
          </a:p>
          <a:p>
            <a:pPr marL="1371600" lvl="2" indent="-457200">
              <a:buFont typeface="Arial" panose="020B0604020202020204" pitchFamily="34" charset="0"/>
              <a:buChar char="•"/>
            </a:pPr>
            <a:r>
              <a:rPr lang="en-US" sz="1800" b="0" i="0" u="sng" strike="noStrike" dirty="0">
                <a:solidFill>
                  <a:srgbClr val="1155CC"/>
                </a:solidFill>
                <a:effectLst/>
                <a:latin typeface="Arial" panose="020B0604020202020204" pitchFamily="34" charset="0"/>
                <a:hlinkClick r:id="rId6"/>
              </a:rPr>
              <a:t>https://colab.research.google.com/</a:t>
            </a:r>
            <a:endParaRPr lang="en-US" sz="2800" dirty="0"/>
          </a:p>
          <a:p>
            <a:pPr marL="457200" indent="-457200">
              <a:buFont typeface="Arial" panose="020B0604020202020204" pitchFamily="34" charset="0"/>
              <a:buChar char="•"/>
            </a:pPr>
            <a:endParaRPr lang="en-US" sz="2800" dirty="0"/>
          </a:p>
        </p:txBody>
      </p:sp>
      <p:pic>
        <p:nvPicPr>
          <p:cNvPr id="1026" name="Picture 2">
            <a:extLst>
              <a:ext uri="{FF2B5EF4-FFF2-40B4-BE49-F238E27FC236}">
                <a16:creationId xmlns:a16="http://schemas.microsoft.com/office/drawing/2014/main" id="{0E320E8B-4076-3D6E-7C49-6352919C16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9767" y="3345576"/>
            <a:ext cx="1587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7E743E-B5FE-7E9B-53AB-357484E5C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69229" y="5085637"/>
            <a:ext cx="1422400" cy="62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64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D7F7-9C0B-1F4C-A243-C058F13AD224}"/>
              </a:ext>
            </a:extLst>
          </p:cNvPr>
          <p:cNvSpPr>
            <a:spLocks noGrp="1"/>
          </p:cNvSpPr>
          <p:nvPr>
            <p:ph type="title"/>
          </p:nvPr>
        </p:nvSpPr>
        <p:spPr/>
        <p:txBody>
          <a:bodyPr/>
          <a:lstStyle/>
          <a:p>
            <a:r>
              <a:rPr lang="en-US" b="1" dirty="0">
                <a:solidFill>
                  <a:srgbClr val="006C00"/>
                </a:solidFill>
              </a:rPr>
              <a:t>Exam Dates</a:t>
            </a:r>
          </a:p>
        </p:txBody>
      </p:sp>
      <p:sp>
        <p:nvSpPr>
          <p:cNvPr id="3" name="Content Placeholder 2">
            <a:extLst>
              <a:ext uri="{FF2B5EF4-FFF2-40B4-BE49-F238E27FC236}">
                <a16:creationId xmlns:a16="http://schemas.microsoft.com/office/drawing/2014/main" id="{EFEEFEB3-C267-C84C-B5B6-5E699661D608}"/>
              </a:ext>
            </a:extLst>
          </p:cNvPr>
          <p:cNvSpPr>
            <a:spLocks noGrp="1"/>
          </p:cNvSpPr>
          <p:nvPr>
            <p:ph idx="1"/>
          </p:nvPr>
        </p:nvSpPr>
        <p:spPr>
          <a:xfrm>
            <a:off x="1028700" y="1458410"/>
            <a:ext cx="8115300" cy="5278056"/>
          </a:xfrm>
        </p:spPr>
        <p:txBody>
          <a:bodyPr>
            <a:normAutofit/>
          </a:bodyPr>
          <a:lstStyle/>
          <a:p>
            <a:r>
              <a:rPr lang="en-US" sz="3200" dirty="0">
                <a:solidFill>
                  <a:srgbClr val="C00000"/>
                </a:solidFill>
              </a:rPr>
              <a:t>Final Exam: 05/15/2025, </a:t>
            </a:r>
            <a:r>
              <a:rPr lang="en-US" sz="3200" dirty="0" err="1">
                <a:solidFill>
                  <a:srgbClr val="C00000"/>
                </a:solidFill>
              </a:rPr>
              <a:t>classtime</a:t>
            </a:r>
            <a:r>
              <a:rPr lang="en-US" sz="3200" dirty="0">
                <a:solidFill>
                  <a:srgbClr val="C00000"/>
                </a:solidFill>
              </a:rPr>
              <a:t>, in class</a:t>
            </a:r>
          </a:p>
          <a:p>
            <a:r>
              <a:rPr lang="en-US" sz="3200" dirty="0">
                <a:solidFill>
                  <a:srgbClr val="C00000"/>
                </a:solidFill>
              </a:rPr>
              <a:t>Midterm Exam: 03/06/2025, </a:t>
            </a:r>
            <a:r>
              <a:rPr lang="en-US" sz="3200" dirty="0" err="1">
                <a:solidFill>
                  <a:srgbClr val="C00000"/>
                </a:solidFill>
              </a:rPr>
              <a:t>classtime</a:t>
            </a:r>
            <a:r>
              <a:rPr lang="en-US" sz="3200" dirty="0">
                <a:solidFill>
                  <a:srgbClr val="C00000"/>
                </a:solidFill>
              </a:rPr>
              <a:t>, in class</a:t>
            </a:r>
          </a:p>
          <a:p>
            <a:r>
              <a:rPr lang="en-US" sz="3200" dirty="0">
                <a:solidFill>
                  <a:schemeClr val="tx1"/>
                </a:solidFill>
              </a:rPr>
              <a:t>See the College schedule for the exams. </a:t>
            </a:r>
          </a:p>
          <a:p>
            <a:endParaRPr lang="en-US" dirty="0"/>
          </a:p>
        </p:txBody>
      </p:sp>
      <p:sp>
        <p:nvSpPr>
          <p:cNvPr id="4" name="Footer Placeholder 3">
            <a:extLst>
              <a:ext uri="{FF2B5EF4-FFF2-40B4-BE49-F238E27FC236}">
                <a16:creationId xmlns:a16="http://schemas.microsoft.com/office/drawing/2014/main" id="{D5260DD8-472D-6247-A286-35C334CD8E65}"/>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C5ED2E34-70A7-164F-B186-1B6F8A726DBC}"/>
              </a:ext>
            </a:extLst>
          </p:cNvPr>
          <p:cNvSpPr>
            <a:spLocks noGrp="1"/>
          </p:cNvSpPr>
          <p:nvPr>
            <p:ph type="sldNum" sz="quarter" idx="12"/>
          </p:nvPr>
        </p:nvSpPr>
        <p:spPr/>
        <p:txBody>
          <a:bodyPr/>
          <a:lstStyle/>
          <a:p>
            <a:fld id="{6996CAA9-493C-6F4C-9FCB-33C927FDA11C}" type="slidenum">
              <a:rPr lang="en-US" smtClean="0"/>
              <a:t>12</a:t>
            </a:fld>
            <a:endParaRPr lang="en-US"/>
          </a:p>
        </p:txBody>
      </p:sp>
      <p:pic>
        <p:nvPicPr>
          <p:cNvPr id="6146" name="Picture 2" descr="Flat Calendar Icon | Calendar icon, Calendar logo, Graphic design flyer">
            <a:extLst>
              <a:ext uri="{FF2B5EF4-FFF2-40B4-BE49-F238E27FC236}">
                <a16:creationId xmlns:a16="http://schemas.microsoft.com/office/drawing/2014/main" id="{289035AF-87A5-284D-ABD8-B3F954604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983" y="4470477"/>
            <a:ext cx="2255520" cy="1596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23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271C-DF20-B94E-A585-20D1F6CC887B}"/>
              </a:ext>
            </a:extLst>
          </p:cNvPr>
          <p:cNvSpPr>
            <a:spLocks noGrp="1"/>
          </p:cNvSpPr>
          <p:nvPr>
            <p:ph type="title"/>
          </p:nvPr>
        </p:nvSpPr>
        <p:spPr/>
        <p:txBody>
          <a:bodyPr/>
          <a:lstStyle/>
          <a:p>
            <a:r>
              <a:rPr lang="en-US" b="1" dirty="0">
                <a:solidFill>
                  <a:srgbClr val="006C00"/>
                </a:solidFill>
              </a:rPr>
              <a:t>Exam Rules</a:t>
            </a:r>
          </a:p>
        </p:txBody>
      </p:sp>
      <p:sp>
        <p:nvSpPr>
          <p:cNvPr id="3" name="Content Placeholder 2">
            <a:extLst>
              <a:ext uri="{FF2B5EF4-FFF2-40B4-BE49-F238E27FC236}">
                <a16:creationId xmlns:a16="http://schemas.microsoft.com/office/drawing/2014/main" id="{09F5EE5B-12BC-7148-AAF8-CD797905B02C}"/>
              </a:ext>
            </a:extLst>
          </p:cNvPr>
          <p:cNvSpPr>
            <a:spLocks noGrp="1"/>
          </p:cNvSpPr>
          <p:nvPr>
            <p:ph idx="1"/>
          </p:nvPr>
        </p:nvSpPr>
        <p:spPr>
          <a:xfrm>
            <a:off x="1028700" y="1412111"/>
            <a:ext cx="8115300" cy="5445889"/>
          </a:xfrm>
        </p:spPr>
        <p:txBody>
          <a:bodyPr>
            <a:normAutofit fontScale="92500" lnSpcReduction="10000"/>
          </a:bodyPr>
          <a:lstStyle/>
          <a:p>
            <a:r>
              <a:rPr lang="en-US" sz="2400" dirty="0"/>
              <a:t>It is the responsibility of the student, to know when exams are being given. </a:t>
            </a:r>
          </a:p>
          <a:p>
            <a:r>
              <a:rPr lang="en-US" sz="2400" dirty="0"/>
              <a:t>No extra time is given if you start your exam late. </a:t>
            </a:r>
          </a:p>
          <a:p>
            <a:r>
              <a:rPr lang="en-US" sz="2400" dirty="0"/>
              <a:t>Exams that are missed will not be given a makeup unless a valid excuse is given for not being able to take the exam on time </a:t>
            </a:r>
          </a:p>
          <a:p>
            <a:pPr lvl="1"/>
            <a:r>
              <a:rPr lang="en-US" sz="2400" dirty="0"/>
              <a:t>an illness, or </a:t>
            </a:r>
          </a:p>
          <a:p>
            <a:pPr lvl="1"/>
            <a:r>
              <a:rPr lang="en-US" sz="2400" dirty="0"/>
              <a:t>an accident, or</a:t>
            </a:r>
          </a:p>
          <a:p>
            <a:pPr lvl="1"/>
            <a:r>
              <a:rPr lang="en-US" sz="2400" dirty="0"/>
              <a:t>a death in the family </a:t>
            </a:r>
          </a:p>
          <a:p>
            <a:pPr marL="530352" lvl="1" indent="0">
              <a:buNone/>
            </a:pPr>
            <a:r>
              <a:rPr lang="en-US" sz="2400" dirty="0"/>
              <a:t>(You will need to supply supporting documentation, such as a doctor’s note for an illness, or an accident report for an accident) </a:t>
            </a:r>
          </a:p>
          <a:p>
            <a:r>
              <a:rPr lang="en-US" sz="2400" dirty="0"/>
              <a:t>All missed exams will result in a zero for that exam. </a:t>
            </a:r>
          </a:p>
          <a:p>
            <a:r>
              <a:rPr lang="en-US" sz="2400" dirty="0"/>
              <a:t>Only one make-up exam will be given for a missed exam with a valid reason. There is no make-up for a make-up.</a:t>
            </a:r>
          </a:p>
          <a:p>
            <a:endParaRPr lang="en-US" dirty="0"/>
          </a:p>
        </p:txBody>
      </p:sp>
      <p:sp>
        <p:nvSpPr>
          <p:cNvPr id="4" name="Footer Placeholder 3">
            <a:extLst>
              <a:ext uri="{FF2B5EF4-FFF2-40B4-BE49-F238E27FC236}">
                <a16:creationId xmlns:a16="http://schemas.microsoft.com/office/drawing/2014/main" id="{EB36D1D4-900C-5D4E-86AF-1B83A83C9797}"/>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7D3BDBA3-F1C5-8F40-BC21-0111AAA4D8AB}"/>
              </a:ext>
            </a:extLst>
          </p:cNvPr>
          <p:cNvSpPr>
            <a:spLocks noGrp="1"/>
          </p:cNvSpPr>
          <p:nvPr>
            <p:ph type="sldNum" sz="quarter" idx="12"/>
          </p:nvPr>
        </p:nvSpPr>
        <p:spPr/>
        <p:txBody>
          <a:bodyPr/>
          <a:lstStyle/>
          <a:p>
            <a:fld id="{6996CAA9-493C-6F4C-9FCB-33C927FDA11C}" type="slidenum">
              <a:rPr lang="en-US" smtClean="0"/>
              <a:t>13</a:t>
            </a:fld>
            <a:endParaRPr lang="en-US"/>
          </a:p>
        </p:txBody>
      </p:sp>
      <p:pic>
        <p:nvPicPr>
          <p:cNvPr id="7170" name="Picture 2" descr="Exam Rules and Policies | PECB">
            <a:extLst>
              <a:ext uri="{FF2B5EF4-FFF2-40B4-BE49-F238E27FC236}">
                <a16:creationId xmlns:a16="http://schemas.microsoft.com/office/drawing/2014/main" id="{A0F3C388-26D4-F641-93D5-DFF4D804A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432" y="3014"/>
            <a:ext cx="1425736" cy="142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6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D360-66EE-924F-8367-F7E1C86D6223}"/>
              </a:ext>
            </a:extLst>
          </p:cNvPr>
          <p:cNvSpPr>
            <a:spLocks noGrp="1"/>
          </p:cNvSpPr>
          <p:nvPr>
            <p:ph type="title"/>
          </p:nvPr>
        </p:nvSpPr>
        <p:spPr/>
        <p:txBody>
          <a:bodyPr/>
          <a:lstStyle/>
          <a:p>
            <a:r>
              <a:rPr lang="en-US" b="1" dirty="0">
                <a:solidFill>
                  <a:srgbClr val="006C00"/>
                </a:solidFill>
              </a:rPr>
              <a:t>Grading Schema</a:t>
            </a:r>
          </a:p>
        </p:txBody>
      </p:sp>
      <p:sp>
        <p:nvSpPr>
          <p:cNvPr id="3" name="Content Placeholder 2">
            <a:extLst>
              <a:ext uri="{FF2B5EF4-FFF2-40B4-BE49-F238E27FC236}">
                <a16:creationId xmlns:a16="http://schemas.microsoft.com/office/drawing/2014/main" id="{81442329-1670-6B4D-A929-CAB4237601E3}"/>
              </a:ext>
            </a:extLst>
          </p:cNvPr>
          <p:cNvSpPr>
            <a:spLocks noGrp="1"/>
          </p:cNvSpPr>
          <p:nvPr>
            <p:ph idx="1"/>
          </p:nvPr>
        </p:nvSpPr>
        <p:spPr>
          <a:xfrm>
            <a:off x="1167596" y="1428750"/>
            <a:ext cx="7976404" cy="5429250"/>
          </a:xfrm>
        </p:spPr>
        <p:txBody>
          <a:bodyPr/>
          <a:lstStyle/>
          <a:p>
            <a:r>
              <a:rPr lang="en-US" sz="3200" dirty="0"/>
              <a:t>Midterm: 15%</a:t>
            </a:r>
          </a:p>
          <a:p>
            <a:r>
              <a:rPr lang="en-US" sz="3200" dirty="0"/>
              <a:t>Final: 25%</a:t>
            </a:r>
          </a:p>
          <a:p>
            <a:r>
              <a:rPr lang="en-US" sz="3200" dirty="0"/>
              <a:t>Final Project: 20%</a:t>
            </a:r>
          </a:p>
          <a:p>
            <a:r>
              <a:rPr lang="en-US" sz="3200" dirty="0"/>
              <a:t>Homework: 20%</a:t>
            </a:r>
          </a:p>
          <a:p>
            <a:r>
              <a:rPr lang="en-US" sz="3200" dirty="0"/>
              <a:t>Quizzes: 10%</a:t>
            </a:r>
          </a:p>
          <a:p>
            <a:r>
              <a:rPr lang="en-US" sz="3200" dirty="0"/>
              <a:t>Participation Activity: 10%</a:t>
            </a:r>
          </a:p>
          <a:p>
            <a:r>
              <a:rPr lang="en-US" sz="3200" dirty="0"/>
              <a:t>Extra credits: 5%</a:t>
            </a:r>
          </a:p>
          <a:p>
            <a:endParaRPr lang="en-US" dirty="0"/>
          </a:p>
        </p:txBody>
      </p:sp>
      <p:sp>
        <p:nvSpPr>
          <p:cNvPr id="4" name="Footer Placeholder 3">
            <a:extLst>
              <a:ext uri="{FF2B5EF4-FFF2-40B4-BE49-F238E27FC236}">
                <a16:creationId xmlns:a16="http://schemas.microsoft.com/office/drawing/2014/main" id="{214AD726-A2DF-2D41-BB8E-830AFD578E2D}"/>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9DF6303A-9C8A-B844-863D-EA384DE218E6}"/>
              </a:ext>
            </a:extLst>
          </p:cNvPr>
          <p:cNvSpPr>
            <a:spLocks noGrp="1"/>
          </p:cNvSpPr>
          <p:nvPr>
            <p:ph type="sldNum" sz="quarter" idx="12"/>
          </p:nvPr>
        </p:nvSpPr>
        <p:spPr/>
        <p:txBody>
          <a:bodyPr/>
          <a:lstStyle/>
          <a:p>
            <a:fld id="{6996CAA9-493C-6F4C-9FCB-33C927FDA11C}" type="slidenum">
              <a:rPr lang="en-US" smtClean="0"/>
              <a:t>14</a:t>
            </a:fld>
            <a:endParaRPr lang="en-US"/>
          </a:p>
        </p:txBody>
      </p:sp>
      <p:pic>
        <p:nvPicPr>
          <p:cNvPr id="8194" name="Picture 2" descr="Grading Policy for Elementary - Ms. Richards">
            <a:extLst>
              <a:ext uri="{FF2B5EF4-FFF2-40B4-BE49-F238E27FC236}">
                <a16:creationId xmlns:a16="http://schemas.microsoft.com/office/drawing/2014/main" id="{7C55280A-F09A-8644-AAC3-EE51661F5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628" y="1137543"/>
            <a:ext cx="25527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7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8CA45-A218-424A-BB98-325E906E8EFB}"/>
              </a:ext>
            </a:extLst>
          </p:cNvPr>
          <p:cNvSpPr>
            <a:spLocks noGrp="1"/>
          </p:cNvSpPr>
          <p:nvPr>
            <p:ph type="title"/>
          </p:nvPr>
        </p:nvSpPr>
        <p:spPr/>
        <p:txBody>
          <a:bodyPr/>
          <a:lstStyle/>
          <a:p>
            <a:r>
              <a:rPr lang="en-US" b="1" dirty="0">
                <a:solidFill>
                  <a:srgbClr val="006C00"/>
                </a:solidFill>
              </a:rPr>
              <a:t>Final Project</a:t>
            </a:r>
          </a:p>
        </p:txBody>
      </p:sp>
      <p:sp>
        <p:nvSpPr>
          <p:cNvPr id="3" name="Content Placeholder 2">
            <a:extLst>
              <a:ext uri="{FF2B5EF4-FFF2-40B4-BE49-F238E27FC236}">
                <a16:creationId xmlns:a16="http://schemas.microsoft.com/office/drawing/2014/main" id="{9C79484B-37EE-6D47-83A4-59215A0C6CDE}"/>
              </a:ext>
            </a:extLst>
          </p:cNvPr>
          <p:cNvSpPr>
            <a:spLocks noGrp="1"/>
          </p:cNvSpPr>
          <p:nvPr>
            <p:ph idx="1"/>
          </p:nvPr>
        </p:nvSpPr>
        <p:spPr>
          <a:xfrm>
            <a:off x="1028700" y="1631092"/>
            <a:ext cx="8115300" cy="4236308"/>
          </a:xfrm>
        </p:spPr>
        <p:txBody>
          <a:bodyPr>
            <a:normAutofit lnSpcReduction="10000"/>
          </a:bodyPr>
          <a:lstStyle/>
          <a:p>
            <a:r>
              <a:rPr lang="en-US" sz="3200" dirty="0"/>
              <a:t>Project Proposal</a:t>
            </a:r>
          </a:p>
          <a:p>
            <a:r>
              <a:rPr lang="en-US" sz="3200" dirty="0"/>
              <a:t>Project Progress Report </a:t>
            </a:r>
          </a:p>
          <a:p>
            <a:pPr marL="0" indent="0">
              <a:buNone/>
            </a:pPr>
            <a:r>
              <a:rPr lang="en-US" sz="3200" dirty="0"/>
              <a:t>(intermediate report)</a:t>
            </a:r>
          </a:p>
          <a:p>
            <a:r>
              <a:rPr lang="en-US" sz="3200" dirty="0"/>
              <a:t>Code</a:t>
            </a:r>
          </a:p>
          <a:p>
            <a:r>
              <a:rPr lang="en-US" sz="3200" dirty="0"/>
              <a:t>Final Report</a:t>
            </a:r>
          </a:p>
          <a:p>
            <a:r>
              <a:rPr lang="en-US" sz="3200" dirty="0"/>
              <a:t>Final Presentation</a:t>
            </a:r>
          </a:p>
          <a:p>
            <a:r>
              <a:rPr lang="en-US" sz="3200" dirty="0"/>
              <a:t>Poster</a:t>
            </a:r>
          </a:p>
          <a:p>
            <a:pPr marL="0" indent="0">
              <a:buNone/>
            </a:pPr>
            <a:endParaRPr lang="en-US" sz="3200" dirty="0"/>
          </a:p>
        </p:txBody>
      </p:sp>
      <p:sp>
        <p:nvSpPr>
          <p:cNvPr id="4" name="Footer Placeholder 3">
            <a:extLst>
              <a:ext uri="{FF2B5EF4-FFF2-40B4-BE49-F238E27FC236}">
                <a16:creationId xmlns:a16="http://schemas.microsoft.com/office/drawing/2014/main" id="{2A1224BB-6FED-7C4E-8248-8831E7F37D41}"/>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B9AAB0A2-FDE4-C445-9C3B-CC91A5008DF9}"/>
              </a:ext>
            </a:extLst>
          </p:cNvPr>
          <p:cNvSpPr>
            <a:spLocks noGrp="1"/>
          </p:cNvSpPr>
          <p:nvPr>
            <p:ph type="sldNum" sz="quarter" idx="12"/>
          </p:nvPr>
        </p:nvSpPr>
        <p:spPr/>
        <p:txBody>
          <a:bodyPr/>
          <a:lstStyle/>
          <a:p>
            <a:fld id="{6996CAA9-493C-6F4C-9FCB-33C927FDA11C}" type="slidenum">
              <a:rPr lang="en-US" smtClean="0"/>
              <a:t>15</a:t>
            </a:fld>
            <a:endParaRPr lang="en-US"/>
          </a:p>
        </p:txBody>
      </p:sp>
      <p:pic>
        <p:nvPicPr>
          <p:cNvPr id="9218" name="Picture 2" descr="Finial Project">
            <a:extLst>
              <a:ext uri="{FF2B5EF4-FFF2-40B4-BE49-F238E27FC236}">
                <a16:creationId xmlns:a16="http://schemas.microsoft.com/office/drawing/2014/main" id="{2CF6AA18-5580-4847-94EA-630BF38738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5737" y="4686301"/>
            <a:ext cx="2900717" cy="19942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01-03-9780123814791.jpg">
            <a:extLst>
              <a:ext uri="{FF2B5EF4-FFF2-40B4-BE49-F238E27FC236}">
                <a16:creationId xmlns:a16="http://schemas.microsoft.com/office/drawing/2014/main" id="{D09FD887-C1C6-754B-A42C-12CF1A57AA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5307" y="450963"/>
            <a:ext cx="2571493" cy="26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325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FE87-8695-0D48-A19A-2E6B21D0F7E0}"/>
              </a:ext>
            </a:extLst>
          </p:cNvPr>
          <p:cNvSpPr>
            <a:spLocks noGrp="1"/>
          </p:cNvSpPr>
          <p:nvPr>
            <p:ph type="title"/>
          </p:nvPr>
        </p:nvSpPr>
        <p:spPr/>
        <p:txBody>
          <a:bodyPr/>
          <a:lstStyle/>
          <a:p>
            <a:r>
              <a:rPr lang="en-US" b="1" dirty="0">
                <a:solidFill>
                  <a:srgbClr val="006C00"/>
                </a:solidFill>
              </a:rPr>
              <a:t>Grading Information</a:t>
            </a:r>
          </a:p>
        </p:txBody>
      </p:sp>
      <p:sp>
        <p:nvSpPr>
          <p:cNvPr id="3" name="Content Placeholder 2">
            <a:extLst>
              <a:ext uri="{FF2B5EF4-FFF2-40B4-BE49-F238E27FC236}">
                <a16:creationId xmlns:a16="http://schemas.microsoft.com/office/drawing/2014/main" id="{94F80B3E-277B-FB4B-92F9-B28C295E138C}"/>
              </a:ext>
            </a:extLst>
          </p:cNvPr>
          <p:cNvSpPr>
            <a:spLocks noGrp="1"/>
          </p:cNvSpPr>
          <p:nvPr>
            <p:ph idx="1"/>
          </p:nvPr>
        </p:nvSpPr>
        <p:spPr>
          <a:xfrm>
            <a:off x="1144447" y="1317436"/>
            <a:ext cx="7999553" cy="5429250"/>
          </a:xfrm>
        </p:spPr>
        <p:txBody>
          <a:bodyPr>
            <a:normAutofit lnSpcReduction="10000"/>
          </a:bodyPr>
          <a:lstStyle/>
          <a:p>
            <a:r>
              <a:rPr lang="en-US" sz="2800" b="1" dirty="0"/>
              <a:t>Final Grade</a:t>
            </a:r>
          </a:p>
          <a:p>
            <a:pPr lvl="1"/>
            <a:r>
              <a:rPr lang="en-US" sz="2800" dirty="0"/>
              <a:t>The final grade you receive in this course will reflect the extent to which you have mastered data mining concepts and their applications using Python</a:t>
            </a:r>
          </a:p>
          <a:p>
            <a:pPr lvl="1"/>
            <a:r>
              <a:rPr lang="en-US" sz="2800" dirty="0"/>
              <a:t>How much someone needs a specific grade or how close they are to the next higher grade will not affect grade</a:t>
            </a:r>
          </a:p>
          <a:p>
            <a:pPr lvl="1"/>
            <a:r>
              <a:rPr lang="en-US" sz="2800" dirty="0"/>
              <a:t>The grades provided at the end of the semester is final, except for situations involving grading errors</a:t>
            </a:r>
          </a:p>
          <a:p>
            <a:pPr marL="0" indent="0" algn="ctr">
              <a:buNone/>
            </a:pPr>
            <a:r>
              <a:rPr lang="en-US" sz="2800" dirty="0">
                <a:solidFill>
                  <a:srgbClr val="C00000"/>
                </a:solidFill>
              </a:rPr>
              <a:t>Final grade will not be altered for any reason.</a:t>
            </a:r>
          </a:p>
          <a:p>
            <a:pPr marL="0" indent="0" algn="ctr">
              <a:buNone/>
            </a:pPr>
            <a:r>
              <a:rPr lang="en-US" sz="2800" dirty="0">
                <a:solidFill>
                  <a:srgbClr val="C00000"/>
                </a:solidFill>
              </a:rPr>
              <a:t>  So please do NOT ask me to do so!</a:t>
            </a:r>
          </a:p>
          <a:p>
            <a:endParaRPr lang="en-US" dirty="0"/>
          </a:p>
        </p:txBody>
      </p:sp>
      <p:sp>
        <p:nvSpPr>
          <p:cNvPr id="4" name="Footer Placeholder 3">
            <a:extLst>
              <a:ext uri="{FF2B5EF4-FFF2-40B4-BE49-F238E27FC236}">
                <a16:creationId xmlns:a16="http://schemas.microsoft.com/office/drawing/2014/main" id="{88D74252-59E0-FD4D-9A16-F340A7B7DA14}"/>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50023FAB-75FA-F644-B82B-046BFE577243}"/>
              </a:ext>
            </a:extLst>
          </p:cNvPr>
          <p:cNvSpPr>
            <a:spLocks noGrp="1"/>
          </p:cNvSpPr>
          <p:nvPr>
            <p:ph type="sldNum" sz="quarter" idx="12"/>
          </p:nvPr>
        </p:nvSpPr>
        <p:spPr/>
        <p:txBody>
          <a:bodyPr/>
          <a:lstStyle/>
          <a:p>
            <a:fld id="{6996CAA9-493C-6F4C-9FCB-33C927FDA11C}" type="slidenum">
              <a:rPr lang="en-US" smtClean="0"/>
              <a:t>16</a:t>
            </a:fld>
            <a:endParaRPr lang="en-US"/>
          </a:p>
        </p:txBody>
      </p:sp>
      <p:pic>
        <p:nvPicPr>
          <p:cNvPr id="9218" name="Picture 2" descr="The Spokesman | Is PDS's New Grading Policy Effective?">
            <a:extLst>
              <a:ext uri="{FF2B5EF4-FFF2-40B4-BE49-F238E27FC236}">
                <a16:creationId xmlns:a16="http://schemas.microsoft.com/office/drawing/2014/main" id="{AB8F4B6C-5BCD-B74A-B154-8479D5FDB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146" y="306001"/>
            <a:ext cx="2888737"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0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3883-22DF-4944-B34C-9295D412D8E1}"/>
              </a:ext>
            </a:extLst>
          </p:cNvPr>
          <p:cNvSpPr>
            <a:spLocks noGrp="1"/>
          </p:cNvSpPr>
          <p:nvPr>
            <p:ph type="title"/>
          </p:nvPr>
        </p:nvSpPr>
        <p:spPr>
          <a:xfrm>
            <a:off x="1028700" y="302740"/>
            <a:ext cx="7200900" cy="1485900"/>
          </a:xfrm>
        </p:spPr>
        <p:txBody>
          <a:bodyPr/>
          <a:lstStyle/>
          <a:p>
            <a:r>
              <a:rPr lang="en-US" b="1" dirty="0">
                <a:solidFill>
                  <a:srgbClr val="006C00"/>
                </a:solidFill>
              </a:rPr>
              <a:t>Homework/Project Submission</a:t>
            </a:r>
          </a:p>
        </p:txBody>
      </p:sp>
      <p:sp>
        <p:nvSpPr>
          <p:cNvPr id="3" name="Content Placeholder 2">
            <a:extLst>
              <a:ext uri="{FF2B5EF4-FFF2-40B4-BE49-F238E27FC236}">
                <a16:creationId xmlns:a16="http://schemas.microsoft.com/office/drawing/2014/main" id="{30793C60-E276-9044-A67A-7A83E65D5028}"/>
              </a:ext>
            </a:extLst>
          </p:cNvPr>
          <p:cNvSpPr>
            <a:spLocks noGrp="1"/>
          </p:cNvSpPr>
          <p:nvPr>
            <p:ph idx="1"/>
          </p:nvPr>
        </p:nvSpPr>
        <p:spPr>
          <a:xfrm>
            <a:off x="679622" y="1677429"/>
            <a:ext cx="8371781" cy="4753215"/>
          </a:xfrm>
        </p:spPr>
        <p:txBody>
          <a:bodyPr>
            <a:normAutofit/>
          </a:bodyPr>
          <a:lstStyle/>
          <a:p>
            <a:r>
              <a:rPr lang="en-US" sz="2400" dirty="0"/>
              <a:t>Submit homework/project in Brightspace. </a:t>
            </a:r>
          </a:p>
          <a:p>
            <a:r>
              <a:rPr lang="en-US" sz="2400" dirty="0"/>
              <a:t>Submit your code, report, and/or presentation slides as a single .zip archive. The .zip file name should be in the following format:</a:t>
            </a:r>
          </a:p>
          <a:p>
            <a:pPr marL="0" indent="0">
              <a:buNone/>
            </a:pPr>
            <a:r>
              <a:rPr lang="en-US" sz="2400" dirty="0"/>
              <a:t>&lt; </a:t>
            </a:r>
            <a:r>
              <a:rPr lang="en-US" sz="2400" dirty="0" err="1"/>
              <a:t>firstname</a:t>
            </a:r>
            <a:r>
              <a:rPr lang="en-US" sz="2400" dirty="0"/>
              <a:t> &gt;_&lt; </a:t>
            </a:r>
            <a:r>
              <a:rPr lang="en-US" sz="2400" dirty="0" err="1"/>
              <a:t>lastname</a:t>
            </a:r>
            <a:r>
              <a:rPr lang="en-US" sz="2400" dirty="0"/>
              <a:t> &gt;_&lt; id &gt; _&lt; </a:t>
            </a:r>
            <a:r>
              <a:rPr lang="en-US" sz="2400" dirty="0" err="1"/>
              <a:t>assignment_name</a:t>
            </a:r>
            <a:r>
              <a:rPr lang="en-US" sz="2400" dirty="0"/>
              <a:t> &gt;.zip</a:t>
            </a:r>
          </a:p>
          <a:p>
            <a:r>
              <a:rPr lang="en-US" sz="2400" dirty="0"/>
              <a:t>For example, if John Doe with student ID 123456789 is submitting the first homework, the submitted file should be named john_doe_123456789_hw1.zip</a:t>
            </a:r>
          </a:p>
          <a:p>
            <a:pPr marL="0" indent="0">
              <a:buNone/>
            </a:pPr>
            <a:endParaRPr lang="en-US" sz="2400" dirty="0"/>
          </a:p>
        </p:txBody>
      </p:sp>
      <p:sp>
        <p:nvSpPr>
          <p:cNvPr id="4" name="Footer Placeholder 3">
            <a:extLst>
              <a:ext uri="{FF2B5EF4-FFF2-40B4-BE49-F238E27FC236}">
                <a16:creationId xmlns:a16="http://schemas.microsoft.com/office/drawing/2014/main" id="{030C5B09-ED95-054C-97A3-964EC3CDA5A6}"/>
              </a:ext>
            </a:extLst>
          </p:cNvPr>
          <p:cNvSpPr>
            <a:spLocks noGrp="1"/>
          </p:cNvSpPr>
          <p:nvPr>
            <p:ph type="ftr" sz="quarter" idx="11"/>
          </p:nvPr>
        </p:nvSpPr>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4173FEDD-E8FC-7C49-8CC0-79CF9765FB6C}"/>
              </a:ext>
            </a:extLst>
          </p:cNvPr>
          <p:cNvSpPr>
            <a:spLocks noGrp="1"/>
          </p:cNvSpPr>
          <p:nvPr>
            <p:ph type="sldNum" sz="quarter" idx="12"/>
          </p:nvPr>
        </p:nvSpPr>
        <p:spPr/>
        <p:txBody>
          <a:bodyPr/>
          <a:lstStyle/>
          <a:p>
            <a:fld id="{6996CAA9-493C-6F4C-9FCB-33C927FDA11C}" type="slidenum">
              <a:rPr lang="en-US" smtClean="0"/>
              <a:t>17</a:t>
            </a:fld>
            <a:endParaRPr lang="en-US"/>
          </a:p>
        </p:txBody>
      </p:sp>
      <p:pic>
        <p:nvPicPr>
          <p:cNvPr id="6" name="Picture 2">
            <a:extLst>
              <a:ext uri="{FF2B5EF4-FFF2-40B4-BE49-F238E27FC236}">
                <a16:creationId xmlns:a16="http://schemas.microsoft.com/office/drawing/2014/main" id="{CA6A98AD-68B5-6B47-85F7-048C76DB3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198" y="191529"/>
            <a:ext cx="1348804" cy="129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66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A2CE-3FAA-2649-896C-CC473E7F0B0A}"/>
              </a:ext>
            </a:extLst>
          </p:cNvPr>
          <p:cNvSpPr>
            <a:spLocks noGrp="1"/>
          </p:cNvSpPr>
          <p:nvPr>
            <p:ph type="title"/>
          </p:nvPr>
        </p:nvSpPr>
        <p:spPr/>
        <p:txBody>
          <a:bodyPr/>
          <a:lstStyle/>
          <a:p>
            <a:r>
              <a:rPr lang="en-US" b="1" dirty="0">
                <a:solidFill>
                  <a:srgbClr val="006C00"/>
                </a:solidFill>
              </a:rPr>
              <a:t>Late Homework</a:t>
            </a:r>
          </a:p>
        </p:txBody>
      </p:sp>
      <p:sp>
        <p:nvSpPr>
          <p:cNvPr id="3" name="Content Placeholder 2">
            <a:extLst>
              <a:ext uri="{FF2B5EF4-FFF2-40B4-BE49-F238E27FC236}">
                <a16:creationId xmlns:a16="http://schemas.microsoft.com/office/drawing/2014/main" id="{6F8CA316-8D4B-914F-99FA-8C6B47F0B34C}"/>
              </a:ext>
            </a:extLst>
          </p:cNvPr>
          <p:cNvSpPr>
            <a:spLocks noGrp="1"/>
          </p:cNvSpPr>
          <p:nvPr>
            <p:ph idx="1"/>
          </p:nvPr>
        </p:nvSpPr>
        <p:spPr>
          <a:xfrm>
            <a:off x="1028700" y="1638300"/>
            <a:ext cx="8115300" cy="5219700"/>
          </a:xfrm>
        </p:spPr>
        <p:txBody>
          <a:bodyPr>
            <a:noAutofit/>
          </a:bodyPr>
          <a:lstStyle/>
          <a:p>
            <a:r>
              <a:rPr lang="en-US" sz="2400" dirty="0">
                <a:solidFill>
                  <a:srgbClr val="C00000"/>
                </a:solidFill>
              </a:rPr>
              <a:t>Don’t turn in late homework/project! </a:t>
            </a:r>
            <a:r>
              <a:rPr lang="en-US" sz="2400" dirty="0"/>
              <a:t>If you start the assignments early, you will have enough time and resources (office hours etc.) to finish it. </a:t>
            </a:r>
          </a:p>
          <a:p>
            <a:r>
              <a:rPr lang="en-US" sz="2400" dirty="0"/>
              <a:t>If you turn in your assignment 1 hour to 24 hours late it’s minus 10% of your grade on that assignment. </a:t>
            </a:r>
          </a:p>
          <a:p>
            <a:r>
              <a:rPr lang="en-US" sz="2400" dirty="0"/>
              <a:t>If you turn in your assignment 24 hours to 48 hours late, it’s minus 30% of your grade on that assignment. </a:t>
            </a:r>
          </a:p>
          <a:p>
            <a:r>
              <a:rPr lang="en-US" sz="2400" dirty="0"/>
              <a:t>After that, it’s 0% unless we previously made any arrangements for you to turn in the assignment late. </a:t>
            </a:r>
          </a:p>
          <a:p>
            <a:pPr marL="0" indent="0" algn="ctr">
              <a:buNone/>
            </a:pPr>
            <a:r>
              <a:rPr lang="en-US" sz="3600" dirty="0">
                <a:solidFill>
                  <a:srgbClr val="C00000"/>
                </a:solidFill>
              </a:rPr>
              <a:t>No Excuses!</a:t>
            </a:r>
          </a:p>
          <a:p>
            <a:endParaRPr lang="en-US" sz="2400" dirty="0"/>
          </a:p>
        </p:txBody>
      </p:sp>
      <p:sp>
        <p:nvSpPr>
          <p:cNvPr id="4" name="Footer Placeholder 3">
            <a:extLst>
              <a:ext uri="{FF2B5EF4-FFF2-40B4-BE49-F238E27FC236}">
                <a16:creationId xmlns:a16="http://schemas.microsoft.com/office/drawing/2014/main" id="{527E6010-E2BF-FF42-A30F-5BA22E8ACC52}"/>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D113D489-418F-0E4C-9C94-E8038F679336}"/>
              </a:ext>
            </a:extLst>
          </p:cNvPr>
          <p:cNvSpPr>
            <a:spLocks noGrp="1"/>
          </p:cNvSpPr>
          <p:nvPr>
            <p:ph type="sldNum" sz="quarter" idx="12"/>
          </p:nvPr>
        </p:nvSpPr>
        <p:spPr/>
        <p:txBody>
          <a:bodyPr/>
          <a:lstStyle/>
          <a:p>
            <a:fld id="{6996CAA9-493C-6F4C-9FCB-33C927FDA11C}" type="slidenum">
              <a:rPr lang="en-US" smtClean="0"/>
              <a:t>18</a:t>
            </a:fld>
            <a:endParaRPr lang="en-US"/>
          </a:p>
        </p:txBody>
      </p:sp>
      <p:pic>
        <p:nvPicPr>
          <p:cNvPr id="12290" name="Picture 2" descr="What Is The Best Way To Deal With late Assignments? | ProgrammingTutor">
            <a:extLst>
              <a:ext uri="{FF2B5EF4-FFF2-40B4-BE49-F238E27FC236}">
                <a16:creationId xmlns:a16="http://schemas.microsoft.com/office/drawing/2014/main" id="{2C85E779-918E-D046-9860-7EC44D2F2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008" y="64573"/>
            <a:ext cx="2342292" cy="157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05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93B8-B2F3-3647-9C7F-453FA308FDF6}"/>
              </a:ext>
            </a:extLst>
          </p:cNvPr>
          <p:cNvSpPr>
            <a:spLocks noGrp="1"/>
          </p:cNvSpPr>
          <p:nvPr>
            <p:ph type="title"/>
          </p:nvPr>
        </p:nvSpPr>
        <p:spPr>
          <a:xfrm>
            <a:off x="1028700" y="466344"/>
            <a:ext cx="7200900" cy="1485900"/>
          </a:xfrm>
        </p:spPr>
        <p:txBody>
          <a:bodyPr/>
          <a:lstStyle/>
          <a:p>
            <a:r>
              <a:rPr lang="en-US" b="1" dirty="0">
                <a:solidFill>
                  <a:srgbClr val="006C00"/>
                </a:solidFill>
              </a:rPr>
              <a:t>Discord: Discussion Channel</a:t>
            </a:r>
            <a:endParaRPr lang="en-US" dirty="0"/>
          </a:p>
        </p:txBody>
      </p:sp>
      <p:sp>
        <p:nvSpPr>
          <p:cNvPr id="3" name="Content Placeholder 2">
            <a:extLst>
              <a:ext uri="{FF2B5EF4-FFF2-40B4-BE49-F238E27FC236}">
                <a16:creationId xmlns:a16="http://schemas.microsoft.com/office/drawing/2014/main" id="{F6542893-8421-8B4A-85F6-3AE595953C6B}"/>
              </a:ext>
            </a:extLst>
          </p:cNvPr>
          <p:cNvSpPr>
            <a:spLocks noGrp="1"/>
          </p:cNvSpPr>
          <p:nvPr>
            <p:ph idx="1"/>
          </p:nvPr>
        </p:nvSpPr>
        <p:spPr>
          <a:xfrm>
            <a:off x="1028700" y="1358269"/>
            <a:ext cx="6201156" cy="5273040"/>
          </a:xfrm>
        </p:spPr>
        <p:txBody>
          <a:bodyPr>
            <a:normAutofit/>
          </a:bodyPr>
          <a:lstStyle/>
          <a:p>
            <a:r>
              <a:rPr lang="en-US" sz="2800" dirty="0"/>
              <a:t>You can send instant messages to your peers and your instructor in Discord.</a:t>
            </a:r>
          </a:p>
          <a:p>
            <a:r>
              <a:rPr lang="en-US" sz="2800" dirty="0"/>
              <a:t>Do not share your work with your peers on Discord.</a:t>
            </a:r>
          </a:p>
          <a:p>
            <a:r>
              <a:rPr lang="en-US" sz="2800" dirty="0"/>
              <a:t>If you submit similar work, you will be penalized.</a:t>
            </a:r>
          </a:p>
          <a:p>
            <a:r>
              <a:rPr lang="en-US" sz="2800" dirty="0"/>
              <a:t>There is also a Voice channel which can be useful for group study. </a:t>
            </a:r>
          </a:p>
          <a:p>
            <a:r>
              <a:rPr lang="en-US" sz="2800" dirty="0"/>
              <a:t>Discord link to join the channel is provided in the syllabus.</a:t>
            </a:r>
          </a:p>
        </p:txBody>
      </p:sp>
      <p:sp>
        <p:nvSpPr>
          <p:cNvPr id="4" name="Footer Placeholder 3">
            <a:extLst>
              <a:ext uri="{FF2B5EF4-FFF2-40B4-BE49-F238E27FC236}">
                <a16:creationId xmlns:a16="http://schemas.microsoft.com/office/drawing/2014/main" id="{F08ED0A7-DF2F-8440-8F96-2CCB61C44C07}"/>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27287B72-898A-FB48-8132-95D4D29E2EFA}"/>
              </a:ext>
            </a:extLst>
          </p:cNvPr>
          <p:cNvSpPr>
            <a:spLocks noGrp="1"/>
          </p:cNvSpPr>
          <p:nvPr>
            <p:ph type="sldNum" sz="quarter" idx="12"/>
          </p:nvPr>
        </p:nvSpPr>
        <p:spPr/>
        <p:txBody>
          <a:bodyPr/>
          <a:lstStyle/>
          <a:p>
            <a:fld id="{6996CAA9-493C-6F4C-9FCB-33C927FDA11C}" type="slidenum">
              <a:rPr lang="en-US" smtClean="0"/>
              <a:t>19</a:t>
            </a:fld>
            <a:endParaRPr lang="en-US"/>
          </a:p>
        </p:txBody>
      </p:sp>
      <p:pic>
        <p:nvPicPr>
          <p:cNvPr id="1026" name="Picture 2" descr="Discord - Chat, Talk &amp; Hangout - Apps on Google Play">
            <a:extLst>
              <a:ext uri="{FF2B5EF4-FFF2-40B4-BE49-F238E27FC236}">
                <a16:creationId xmlns:a16="http://schemas.microsoft.com/office/drawing/2014/main" id="{03FD8459-8EC9-0941-9CFC-3F833D6E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782" y="1455805"/>
            <a:ext cx="2100064" cy="210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AA7-73EC-284B-BC16-504D8A0E4C38}"/>
              </a:ext>
            </a:extLst>
          </p:cNvPr>
          <p:cNvSpPr>
            <a:spLocks noGrp="1"/>
          </p:cNvSpPr>
          <p:nvPr>
            <p:ph type="title"/>
          </p:nvPr>
        </p:nvSpPr>
        <p:spPr>
          <a:xfrm>
            <a:off x="971550" y="441960"/>
            <a:ext cx="7200900" cy="714737"/>
          </a:xfrm>
        </p:spPr>
        <p:txBody>
          <a:bodyPr/>
          <a:lstStyle/>
          <a:p>
            <a:r>
              <a:rPr lang="en-US" b="1" dirty="0">
                <a:solidFill>
                  <a:srgbClr val="006C00"/>
                </a:solidFill>
              </a:rPr>
              <a:t>Course Description</a:t>
            </a:r>
          </a:p>
        </p:txBody>
      </p:sp>
      <p:sp>
        <p:nvSpPr>
          <p:cNvPr id="3" name="Content Placeholder 2">
            <a:extLst>
              <a:ext uri="{FF2B5EF4-FFF2-40B4-BE49-F238E27FC236}">
                <a16:creationId xmlns:a16="http://schemas.microsoft.com/office/drawing/2014/main" id="{E004FD3B-0AFC-BF47-89D5-E97C341779C6}"/>
              </a:ext>
            </a:extLst>
          </p:cNvPr>
          <p:cNvSpPr>
            <a:spLocks noGrp="1"/>
          </p:cNvSpPr>
          <p:nvPr>
            <p:ph idx="1"/>
          </p:nvPr>
        </p:nvSpPr>
        <p:spPr>
          <a:xfrm>
            <a:off x="654909" y="1389603"/>
            <a:ext cx="8596323" cy="5468397"/>
          </a:xfrm>
        </p:spPr>
        <p:txBody>
          <a:bodyPr>
            <a:normAutofit/>
          </a:bodyPr>
          <a:lstStyle/>
          <a:p>
            <a:r>
              <a:rPr lang="en-US" dirty="0"/>
              <a:t>This course covers the </a:t>
            </a:r>
            <a:r>
              <a:rPr lang="en-US" i="1" dirty="0">
                <a:solidFill>
                  <a:srgbClr val="C00000"/>
                </a:solidFill>
              </a:rPr>
              <a:t>fundamental concepts and techniques </a:t>
            </a:r>
            <a:r>
              <a:rPr lang="en-US" dirty="0"/>
              <a:t>useful in </a:t>
            </a:r>
            <a:r>
              <a:rPr lang="en-US" i="1" dirty="0">
                <a:solidFill>
                  <a:srgbClr val="0070C0"/>
                </a:solidFill>
              </a:rPr>
              <a:t>discovering knowledge hidden in real-world data sets</a:t>
            </a:r>
            <a:r>
              <a:rPr lang="en-US" dirty="0"/>
              <a:t>. </a:t>
            </a:r>
          </a:p>
          <a:p>
            <a:r>
              <a:rPr lang="en-US" dirty="0"/>
              <a:t>Topics include introduction to </a:t>
            </a:r>
            <a:r>
              <a:rPr lang="en-US" i="1" dirty="0">
                <a:solidFill>
                  <a:srgbClr val="0070C0"/>
                </a:solidFill>
              </a:rPr>
              <a:t>data mining, data preprocessing, exploratory data analysis, data visualization, frequent pattern matching, association rule, classification, clustering, anomaly/outlier detection, big data frameworks, text mining, time series mining, web data analysis, evaluation, and reporting</a:t>
            </a:r>
            <a:r>
              <a:rPr lang="en-US" dirty="0"/>
              <a:t>.</a:t>
            </a:r>
          </a:p>
          <a:p>
            <a:r>
              <a:rPr lang="en-US" dirty="0"/>
              <a:t>Discusses important real-world applications of data mining. </a:t>
            </a:r>
          </a:p>
          <a:p>
            <a:r>
              <a:rPr lang="en-US" dirty="0"/>
              <a:t>This course is suitable for CS students and also students from other departments. </a:t>
            </a:r>
          </a:p>
          <a:p>
            <a:r>
              <a:rPr lang="en-US" dirty="0"/>
              <a:t>The theoretical concepts are motivated and introduced through practical problems with real-world and simulated datasets using</a:t>
            </a:r>
            <a:r>
              <a:rPr lang="en-US" dirty="0">
                <a:solidFill>
                  <a:srgbClr val="C00000"/>
                </a:solidFill>
              </a:rPr>
              <a:t> Python</a:t>
            </a:r>
            <a:r>
              <a:rPr lang="en-US" dirty="0"/>
              <a:t>. </a:t>
            </a:r>
          </a:p>
          <a:p>
            <a:r>
              <a:rPr lang="en-US" dirty="0"/>
              <a:t>The course emphasizes engaging students in Mining Data through both theory and hands-on programming approaches to learn the fundamentals. </a:t>
            </a:r>
          </a:p>
          <a:p>
            <a:r>
              <a:rPr lang="en-US" dirty="0"/>
              <a:t>The course final project will be carried out in </a:t>
            </a:r>
            <a:r>
              <a:rPr lang="en-US" i="1" dirty="0">
                <a:solidFill>
                  <a:srgbClr val="C00000"/>
                </a:solidFill>
              </a:rPr>
              <a:t>groups of two</a:t>
            </a:r>
            <a:r>
              <a:rPr lang="en-US" dirty="0"/>
              <a:t>.</a:t>
            </a:r>
            <a:endParaRPr lang="en-US" sz="3200" dirty="0"/>
          </a:p>
        </p:txBody>
      </p:sp>
      <p:sp>
        <p:nvSpPr>
          <p:cNvPr id="4" name="Footer Placeholder 3">
            <a:extLst>
              <a:ext uri="{FF2B5EF4-FFF2-40B4-BE49-F238E27FC236}">
                <a16:creationId xmlns:a16="http://schemas.microsoft.com/office/drawing/2014/main" id="{4BF4EF69-7292-F445-85E5-9B3A16D67350}"/>
              </a:ext>
            </a:extLst>
          </p:cNvPr>
          <p:cNvSpPr>
            <a:spLocks noGrp="1"/>
          </p:cNvSpPr>
          <p:nvPr>
            <p:ph type="ftr" sz="quarter" idx="11"/>
          </p:nvPr>
        </p:nvSpPr>
        <p:spPr>
          <a:xfrm>
            <a:off x="3306995" y="6476227"/>
            <a:ext cx="4710623" cy="404614"/>
          </a:xfrm>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3E6EDF10-49BC-1D4E-9B0F-775A89913603}"/>
              </a:ext>
            </a:extLst>
          </p:cNvPr>
          <p:cNvSpPr>
            <a:spLocks noGrp="1"/>
          </p:cNvSpPr>
          <p:nvPr>
            <p:ph type="sldNum" sz="quarter" idx="12"/>
          </p:nvPr>
        </p:nvSpPr>
        <p:spPr/>
        <p:txBody>
          <a:bodyPr/>
          <a:lstStyle/>
          <a:p>
            <a:fld id="{6996CAA9-493C-6F4C-9FCB-33C927FDA11C}" type="slidenum">
              <a:rPr lang="en-US" smtClean="0"/>
              <a:t>2</a:t>
            </a:fld>
            <a:endParaRPr lang="en-US"/>
          </a:p>
        </p:txBody>
      </p:sp>
      <p:pic>
        <p:nvPicPr>
          <p:cNvPr id="4102" name="Picture 6" descr="Cartoon Of Man Working And Typing On Laptop Computer Stock Illustration -  Download Image Now - iStock">
            <a:extLst>
              <a:ext uri="{FF2B5EF4-FFF2-40B4-BE49-F238E27FC236}">
                <a16:creationId xmlns:a16="http://schemas.microsoft.com/office/drawing/2014/main" id="{D08983EE-80BB-3142-851C-76A35B4F3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306" y="178603"/>
            <a:ext cx="1470454" cy="12414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01CFED92-4DDE-EE4B-8ED3-8175E862F28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2" descr="python-logo - Holyoke Codes">
            <a:extLst>
              <a:ext uri="{FF2B5EF4-FFF2-40B4-BE49-F238E27FC236}">
                <a16:creationId xmlns:a16="http://schemas.microsoft.com/office/drawing/2014/main" id="{0EB11BD2-EEF3-2243-8775-279686E8F43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173894" y="431027"/>
            <a:ext cx="17018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41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D57A-BD86-0E41-BF22-1A0CF728394B}"/>
              </a:ext>
            </a:extLst>
          </p:cNvPr>
          <p:cNvSpPr>
            <a:spLocks noGrp="1"/>
          </p:cNvSpPr>
          <p:nvPr>
            <p:ph type="title"/>
          </p:nvPr>
        </p:nvSpPr>
        <p:spPr>
          <a:xfrm>
            <a:off x="971550" y="317042"/>
            <a:ext cx="7200900" cy="1485900"/>
          </a:xfrm>
        </p:spPr>
        <p:txBody>
          <a:bodyPr/>
          <a:lstStyle/>
          <a:p>
            <a:r>
              <a:rPr lang="en-US" b="1" dirty="0">
                <a:solidFill>
                  <a:srgbClr val="006C00"/>
                </a:solidFill>
              </a:rPr>
              <a:t>Spring 2025 Resources</a:t>
            </a:r>
          </a:p>
        </p:txBody>
      </p:sp>
      <p:sp>
        <p:nvSpPr>
          <p:cNvPr id="4" name="Footer Placeholder 3">
            <a:extLst>
              <a:ext uri="{FF2B5EF4-FFF2-40B4-BE49-F238E27FC236}">
                <a16:creationId xmlns:a16="http://schemas.microsoft.com/office/drawing/2014/main" id="{27D86437-B564-014B-96C5-17A663F510F0}"/>
              </a:ext>
            </a:extLst>
          </p:cNvPr>
          <p:cNvSpPr>
            <a:spLocks noGrp="1"/>
          </p:cNvSpPr>
          <p:nvPr>
            <p:ph type="ftr" sz="quarter" idx="11"/>
          </p:nvPr>
        </p:nvSpPr>
        <p:spPr/>
        <p:txBody>
          <a:bodyPr/>
          <a:lstStyle/>
          <a:p>
            <a:r>
              <a:rPr lang="en-US"/>
              <a:t>Shebuti Rayana (SUNY OW)</a:t>
            </a:r>
            <a:endParaRPr lang="en-US" dirty="0"/>
          </a:p>
        </p:txBody>
      </p:sp>
      <p:sp>
        <p:nvSpPr>
          <p:cNvPr id="5" name="Slide Number Placeholder 4">
            <a:extLst>
              <a:ext uri="{FF2B5EF4-FFF2-40B4-BE49-F238E27FC236}">
                <a16:creationId xmlns:a16="http://schemas.microsoft.com/office/drawing/2014/main" id="{FAB7A09D-2928-7042-97C8-45176BA1DC43}"/>
              </a:ext>
            </a:extLst>
          </p:cNvPr>
          <p:cNvSpPr>
            <a:spLocks noGrp="1"/>
          </p:cNvSpPr>
          <p:nvPr>
            <p:ph type="sldNum" sz="quarter" idx="12"/>
          </p:nvPr>
        </p:nvSpPr>
        <p:spPr/>
        <p:txBody>
          <a:bodyPr/>
          <a:lstStyle/>
          <a:p>
            <a:fld id="{69E57DC2-970A-4B3E-BB1C-7A09969E49DF}" type="slidenum">
              <a:rPr lang="en-US" smtClean="0"/>
              <a:t>20</a:t>
            </a:fld>
            <a:endParaRPr lang="en-US" dirty="0"/>
          </a:p>
        </p:txBody>
      </p:sp>
      <p:sp>
        <p:nvSpPr>
          <p:cNvPr id="9" name="Content Placeholder 8">
            <a:extLst>
              <a:ext uri="{FF2B5EF4-FFF2-40B4-BE49-F238E27FC236}">
                <a16:creationId xmlns:a16="http://schemas.microsoft.com/office/drawing/2014/main" id="{9F3BF93C-6216-A0FF-00E5-2C3766AF5918}"/>
              </a:ext>
            </a:extLst>
          </p:cNvPr>
          <p:cNvSpPr>
            <a:spLocks noGrp="1"/>
          </p:cNvSpPr>
          <p:nvPr>
            <p:ph idx="1"/>
          </p:nvPr>
        </p:nvSpPr>
        <p:spPr>
          <a:xfrm>
            <a:off x="971550" y="1041105"/>
            <a:ext cx="8172450" cy="5816895"/>
          </a:xfrm>
        </p:spPr>
        <p:txBody>
          <a:bodyPr/>
          <a:lstStyle/>
          <a:p>
            <a:pPr algn="l"/>
            <a:r>
              <a:rPr lang="en-US" sz="1800" b="0" i="0" u="none" strike="noStrike" dirty="0">
                <a:solidFill>
                  <a:srgbClr val="000000"/>
                </a:solidFill>
                <a:effectLst/>
                <a:latin typeface="Corbel" panose="020B0503020204020204" pitchFamily="34" charset="0"/>
              </a:rPr>
              <a:t>Important Dates and Deadlines (Add/Drop, Withdrawal, CR/NC) </a:t>
            </a:r>
            <a:endParaRPr lang="en-US" b="0" i="0" u="none" strike="noStrike" dirty="0">
              <a:solidFill>
                <a:srgbClr val="000000"/>
              </a:solidFill>
              <a:effectLst/>
              <a:latin typeface="-webkit-standard"/>
            </a:endParaRPr>
          </a:p>
          <a:p>
            <a:pPr lvl="1"/>
            <a:r>
              <a:rPr lang="en-US" sz="1800" b="0" i="0" u="none" strike="noStrike" dirty="0">
                <a:solidFill>
                  <a:srgbClr val="000000"/>
                </a:solidFill>
                <a:effectLst/>
                <a:latin typeface="Corbel" panose="020B0503020204020204" pitchFamily="34" charset="0"/>
                <a:hlinkClick r:id="rId2" tooltip="Original URL:&#10;https://www.oldwestbury.edu/spring-2023-important-dates-deadlines-and-general-information&#10;&#10;Click to follow link."/>
              </a:rPr>
              <a:t>Spring 2025 Important Dates, Deadlines and General Information | SUNY Old Westbury</a:t>
            </a:r>
            <a:endParaRPr lang="en-US" sz="1800" b="0" i="0" u="none" strike="noStrike" dirty="0">
              <a:solidFill>
                <a:srgbClr val="000000"/>
              </a:solidFill>
              <a:effectLst/>
              <a:latin typeface="Corbel" panose="020B0503020204020204" pitchFamily="34" charset="0"/>
            </a:endParaRPr>
          </a:p>
          <a:p>
            <a:pPr algn="l"/>
            <a:r>
              <a:rPr lang="en-US" sz="1800" b="0" i="0" u="none" strike="noStrike" dirty="0">
                <a:solidFill>
                  <a:srgbClr val="000000"/>
                </a:solidFill>
                <a:effectLst/>
                <a:latin typeface="Corbel" panose="020B0503020204020204" pitchFamily="34" charset="0"/>
              </a:rPr>
              <a:t>Help with courses, tutoring, mentoring, advising </a:t>
            </a:r>
            <a:endParaRPr lang="en-US" sz="1800"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3" tooltip="Original URL:&#10;https://www.oldwestbury.edu/student-success-center&#10;&#10;Click to follow link."/>
              </a:rPr>
              <a:t>Resources Supporting Student Success</a:t>
            </a:r>
            <a:r>
              <a:rPr lang="en-US" sz="1800" b="0" i="0" u="none" strike="noStrike" dirty="0">
                <a:solidFill>
                  <a:srgbClr val="000000"/>
                </a:solidFill>
                <a:effectLst/>
                <a:latin typeface="Corbel" panose="020B0503020204020204" pitchFamily="34" charset="0"/>
              </a:rPr>
              <a:t> </a:t>
            </a:r>
          </a:p>
          <a:p>
            <a:pPr algn="l"/>
            <a:r>
              <a:rPr lang="en-US" sz="1800" b="0" i="0" u="none" strike="noStrike" dirty="0">
                <a:solidFill>
                  <a:srgbClr val="000000"/>
                </a:solidFill>
                <a:effectLst/>
                <a:latin typeface="Corbel" panose="020B0503020204020204" pitchFamily="34" charset="0"/>
              </a:rPr>
              <a:t>Help with technology or logging into OW accounts </a:t>
            </a:r>
            <a:endParaRPr lang="en-US"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4" tooltip="Original URL:&#10;https://www.oldwestbury.edu/division/division-business-finance/information-technology-services/service-desk&#10;&#10;Click to follow link."/>
              </a:rPr>
              <a:t>IT Service Request</a:t>
            </a:r>
            <a:r>
              <a:rPr lang="en-US" sz="1800" b="0" i="0" u="none" strike="noStrike" dirty="0">
                <a:solidFill>
                  <a:srgbClr val="000000"/>
                </a:solidFill>
                <a:effectLst/>
                <a:latin typeface="Corbel" panose="020B0503020204020204" pitchFamily="34" charset="0"/>
              </a:rPr>
              <a:t> </a:t>
            </a:r>
            <a:endParaRPr lang="en-US" b="0" i="0" u="none" strike="noStrike" dirty="0">
              <a:solidFill>
                <a:srgbClr val="000000"/>
              </a:solidFill>
              <a:effectLst/>
              <a:latin typeface="-webkit-standard"/>
            </a:endParaRPr>
          </a:p>
          <a:p>
            <a:pPr algn="l"/>
            <a:r>
              <a:rPr lang="en-US" sz="1800" b="0" i="0" u="none" strike="noStrike" dirty="0">
                <a:solidFill>
                  <a:srgbClr val="000000"/>
                </a:solidFill>
                <a:effectLst/>
                <a:latin typeface="Corbel" panose="020B0503020204020204" pitchFamily="34" charset="0"/>
              </a:rPr>
              <a:t>What is happening in the campus community? </a:t>
            </a:r>
            <a:endParaRPr lang="en-US"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5" tooltip="Original URL:&#10;https://oldwestbury.presence.io/&#10;&#10;Click to follow link."/>
              </a:rPr>
              <a:t>Panther Connect</a:t>
            </a:r>
            <a:r>
              <a:rPr lang="en-US" sz="1800" b="0" i="0" u="none" strike="noStrike" dirty="0">
                <a:solidFill>
                  <a:srgbClr val="000000"/>
                </a:solidFill>
                <a:effectLst/>
                <a:latin typeface="Corbel" panose="020B0503020204020204" pitchFamily="34" charset="0"/>
              </a:rPr>
              <a:t> </a:t>
            </a:r>
          </a:p>
          <a:p>
            <a:pPr algn="l"/>
            <a:r>
              <a:rPr lang="en-US" sz="1800" b="0" i="0" u="none" strike="noStrike" dirty="0">
                <a:solidFill>
                  <a:srgbClr val="000000"/>
                </a:solidFill>
                <a:effectLst/>
                <a:latin typeface="Corbel" panose="020B0503020204020204" pitchFamily="34" charset="0"/>
              </a:rPr>
              <a:t>Connect to the Library</a:t>
            </a:r>
            <a:endParaRPr lang="en-US"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6" tooltip="Original URL:&#10;https://libguides.oldwestbury.edu/c.php?g=1260099&amp;p=9235639&#10;&#10;Click to follow link."/>
              </a:rPr>
              <a:t>Library at SUNY College at Old Westbury</a:t>
            </a:r>
            <a:endParaRPr lang="en-US" sz="1800" b="0" i="0" u="none" strike="noStrike" dirty="0">
              <a:solidFill>
                <a:srgbClr val="000000"/>
              </a:solidFill>
              <a:effectLst/>
              <a:latin typeface="Corbel" panose="020B0503020204020204" pitchFamily="34" charset="0"/>
            </a:endParaRPr>
          </a:p>
          <a:p>
            <a:pPr algn="l"/>
            <a:r>
              <a:rPr lang="en-US" sz="1800" b="0" i="0" u="none" strike="noStrike" dirty="0">
                <a:solidFill>
                  <a:srgbClr val="000000"/>
                </a:solidFill>
                <a:effectLst/>
                <a:latin typeface="Corbel" panose="020B0503020204020204" pitchFamily="34" charset="0"/>
              </a:rPr>
              <a:t>Assistance with stress, interpersonal, emotional challenges </a:t>
            </a:r>
            <a:endParaRPr lang="en-US" sz="1800"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7" tooltip="Original URL:&#10;https://www.oldwestbury.edu/division/office-student-affairs/counseling-psychological-wellness-services&#10;&#10;Click to follow link."/>
              </a:rPr>
              <a:t>Counseling &amp; Psychological Wellness Services</a:t>
            </a:r>
            <a:r>
              <a:rPr lang="en-US" sz="1800" b="0" i="0" u="none" strike="noStrike" dirty="0">
                <a:solidFill>
                  <a:srgbClr val="000000"/>
                </a:solidFill>
                <a:effectLst/>
                <a:latin typeface="Corbel" panose="020B0503020204020204" pitchFamily="34" charset="0"/>
              </a:rPr>
              <a:t> </a:t>
            </a:r>
          </a:p>
          <a:p>
            <a:pPr algn="l"/>
            <a:r>
              <a:rPr lang="en-US" sz="1800" b="0" i="0" u="none" strike="noStrike" dirty="0">
                <a:solidFill>
                  <a:srgbClr val="000000"/>
                </a:solidFill>
                <a:effectLst/>
                <a:latin typeface="Corbel" panose="020B0503020204020204" pitchFamily="34" charset="0"/>
              </a:rPr>
              <a:t>Health care services </a:t>
            </a:r>
            <a:endParaRPr lang="en-US" dirty="0">
              <a:solidFill>
                <a:srgbClr val="000000"/>
              </a:solidFill>
              <a:latin typeface="-webkit-standard"/>
            </a:endParaRPr>
          </a:p>
          <a:p>
            <a:pPr lvl="1"/>
            <a:r>
              <a:rPr lang="en-US" sz="1800" b="0" i="0" u="none" strike="noStrike" dirty="0">
                <a:solidFill>
                  <a:srgbClr val="000000"/>
                </a:solidFill>
                <a:effectLst/>
                <a:latin typeface="Corbel" panose="020B0503020204020204" pitchFamily="34" charset="0"/>
                <a:hlinkClick r:id="rId8" tooltip="Original URL:&#10;https://www.oldwestbury.edu/division/office-student-affairs/student-health-center&#10;&#10;Click to follow link."/>
              </a:rPr>
              <a:t>Student Health Center</a:t>
            </a:r>
            <a:r>
              <a:rPr lang="en-US" sz="1800" b="0" i="0" u="none" strike="noStrike" dirty="0">
                <a:solidFill>
                  <a:srgbClr val="000000"/>
                </a:solidFill>
                <a:effectLst/>
                <a:latin typeface="Corbel" panose="020B0503020204020204" pitchFamily="34" charset="0"/>
              </a:rPr>
              <a:t> </a:t>
            </a:r>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dirty="0"/>
          </a:p>
        </p:txBody>
      </p:sp>
    </p:spTree>
    <p:extLst>
      <p:ext uri="{BB962C8B-B14F-4D97-AF65-F5344CB8AC3E}">
        <p14:creationId xmlns:p14="http://schemas.microsoft.com/office/powerpoint/2010/main" val="150766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D57A-BD86-0E41-BF22-1A0CF728394B}"/>
              </a:ext>
            </a:extLst>
          </p:cNvPr>
          <p:cNvSpPr>
            <a:spLocks noGrp="1"/>
          </p:cNvSpPr>
          <p:nvPr>
            <p:ph type="title"/>
          </p:nvPr>
        </p:nvSpPr>
        <p:spPr>
          <a:xfrm>
            <a:off x="971550" y="317042"/>
            <a:ext cx="7200900" cy="1485900"/>
          </a:xfrm>
        </p:spPr>
        <p:txBody>
          <a:bodyPr/>
          <a:lstStyle/>
          <a:p>
            <a:r>
              <a:rPr lang="en-US" b="1" dirty="0">
                <a:solidFill>
                  <a:srgbClr val="006C00"/>
                </a:solidFill>
              </a:rPr>
              <a:t>Spring 2025 Resources</a:t>
            </a:r>
          </a:p>
        </p:txBody>
      </p:sp>
      <p:sp>
        <p:nvSpPr>
          <p:cNvPr id="4" name="Footer Placeholder 3">
            <a:extLst>
              <a:ext uri="{FF2B5EF4-FFF2-40B4-BE49-F238E27FC236}">
                <a16:creationId xmlns:a16="http://schemas.microsoft.com/office/drawing/2014/main" id="{27D86437-B564-014B-96C5-17A663F510F0}"/>
              </a:ext>
            </a:extLst>
          </p:cNvPr>
          <p:cNvSpPr>
            <a:spLocks noGrp="1"/>
          </p:cNvSpPr>
          <p:nvPr>
            <p:ph type="ftr" sz="quarter" idx="11"/>
          </p:nvPr>
        </p:nvSpPr>
        <p:spPr/>
        <p:txBody>
          <a:bodyPr/>
          <a:lstStyle/>
          <a:p>
            <a:r>
              <a:rPr lang="en-US"/>
              <a:t>Shebuti Rayana (SUNY OW)</a:t>
            </a:r>
            <a:endParaRPr lang="en-US" dirty="0"/>
          </a:p>
        </p:txBody>
      </p:sp>
      <p:sp>
        <p:nvSpPr>
          <p:cNvPr id="5" name="Slide Number Placeholder 4">
            <a:extLst>
              <a:ext uri="{FF2B5EF4-FFF2-40B4-BE49-F238E27FC236}">
                <a16:creationId xmlns:a16="http://schemas.microsoft.com/office/drawing/2014/main" id="{FAB7A09D-2928-7042-97C8-45176BA1DC43}"/>
              </a:ext>
            </a:extLst>
          </p:cNvPr>
          <p:cNvSpPr>
            <a:spLocks noGrp="1"/>
          </p:cNvSpPr>
          <p:nvPr>
            <p:ph type="sldNum" sz="quarter" idx="12"/>
          </p:nvPr>
        </p:nvSpPr>
        <p:spPr/>
        <p:txBody>
          <a:bodyPr/>
          <a:lstStyle/>
          <a:p>
            <a:fld id="{69E57DC2-970A-4B3E-BB1C-7A09969E49DF}" type="slidenum">
              <a:rPr lang="en-US" smtClean="0"/>
              <a:t>21</a:t>
            </a:fld>
            <a:endParaRPr lang="en-US" dirty="0"/>
          </a:p>
        </p:txBody>
      </p:sp>
      <p:sp>
        <p:nvSpPr>
          <p:cNvPr id="9" name="Content Placeholder 8">
            <a:extLst>
              <a:ext uri="{FF2B5EF4-FFF2-40B4-BE49-F238E27FC236}">
                <a16:creationId xmlns:a16="http://schemas.microsoft.com/office/drawing/2014/main" id="{9F3BF93C-6216-A0FF-00E5-2C3766AF5918}"/>
              </a:ext>
            </a:extLst>
          </p:cNvPr>
          <p:cNvSpPr>
            <a:spLocks noGrp="1"/>
          </p:cNvSpPr>
          <p:nvPr>
            <p:ph idx="1"/>
          </p:nvPr>
        </p:nvSpPr>
        <p:spPr>
          <a:xfrm>
            <a:off x="971550" y="1041105"/>
            <a:ext cx="8172450" cy="5816895"/>
          </a:xfrm>
        </p:spPr>
        <p:txBody>
          <a:bodyPr/>
          <a:lstStyle/>
          <a:p>
            <a:pPr algn="l"/>
            <a:r>
              <a:rPr lang="en-US" sz="1800" b="0" i="0" u="none" strike="noStrike" dirty="0">
                <a:solidFill>
                  <a:srgbClr val="000000"/>
                </a:solidFill>
                <a:effectLst/>
                <a:latin typeface="Corbel" panose="020B0503020204020204" pitchFamily="34" charset="0"/>
              </a:rPr>
              <a:t>Struggling with housing or food insecurity </a:t>
            </a:r>
            <a:endParaRPr lang="en-US" b="0" i="0" u="none" strike="noStrike" dirty="0">
              <a:solidFill>
                <a:srgbClr val="000000"/>
              </a:solidFill>
              <a:effectLst/>
              <a:latin typeface="-webkit-standard"/>
            </a:endParaRPr>
          </a:p>
          <a:p>
            <a:pPr lvl="1"/>
            <a:r>
              <a:rPr lang="en-US" sz="1800" b="0" i="0" u="none" strike="noStrike" dirty="0">
                <a:solidFill>
                  <a:srgbClr val="000000"/>
                </a:solidFill>
                <a:effectLst/>
                <a:latin typeface="Corbel" panose="020B0503020204020204" pitchFamily="34" charset="0"/>
                <a:hlinkClick r:id="rId2"/>
              </a:rPr>
              <a:t>Panther Pantry </a:t>
            </a:r>
            <a:r>
              <a:rPr lang="en-US" sz="1800" b="0" i="0" u="none" strike="noStrike" dirty="0">
                <a:solidFill>
                  <a:srgbClr val="000000"/>
                </a:solidFill>
                <a:effectLst/>
                <a:latin typeface="Corbel" panose="020B0503020204020204" pitchFamily="34" charset="0"/>
              </a:rPr>
              <a:t> </a:t>
            </a:r>
            <a:endParaRPr lang="en-US" b="0" i="0" u="none" strike="noStrike" dirty="0">
              <a:solidFill>
                <a:srgbClr val="000000"/>
              </a:solidFill>
              <a:effectLst/>
              <a:latin typeface="-webkit-standard"/>
            </a:endParaRPr>
          </a:p>
          <a:p>
            <a:pPr lvl="1"/>
            <a:r>
              <a:rPr lang="en-US" sz="1800" b="0" i="0" u="none" strike="noStrike" dirty="0">
                <a:solidFill>
                  <a:srgbClr val="000000"/>
                </a:solidFill>
                <a:effectLst/>
                <a:latin typeface="Corbel" panose="020B0503020204020204" pitchFamily="34" charset="0"/>
                <a:hlinkClick r:id="rId3" tooltip="Original URL:&#10;https://cm.maxient.com/reportingform.php?SUNYOldWestbury&amp;layout_id=2&#10;&#10;Click to follow link."/>
              </a:rPr>
              <a:t>Housing Insecurity Risk Form</a:t>
            </a:r>
            <a:r>
              <a:rPr lang="en-US" sz="1800" b="0" i="0" u="none" strike="noStrike" dirty="0">
                <a:solidFill>
                  <a:srgbClr val="000000"/>
                </a:solidFill>
                <a:effectLst/>
                <a:latin typeface="Corbel" panose="020B0503020204020204" pitchFamily="34" charset="0"/>
              </a:rPr>
              <a:t>  </a:t>
            </a:r>
            <a:endParaRPr lang="en-US" b="0" i="0" u="none" strike="noStrike" dirty="0">
              <a:solidFill>
                <a:srgbClr val="000000"/>
              </a:solidFill>
              <a:effectLst/>
              <a:latin typeface="-webkit-standard"/>
            </a:endParaRPr>
          </a:p>
          <a:p>
            <a:pPr lvl="1"/>
            <a:r>
              <a:rPr lang="en-US" sz="1800" b="0" i="0" u="none" strike="noStrike" dirty="0">
                <a:solidFill>
                  <a:srgbClr val="000000"/>
                </a:solidFill>
                <a:effectLst/>
                <a:latin typeface="Corbel" panose="020B0503020204020204" pitchFamily="34" charset="0"/>
                <a:hlinkClick r:id="rId4" tooltip="Original URL:&#10;https://offcampushousing.oldwestbury.edu/&#10;&#10;Click to follow link."/>
              </a:rPr>
              <a:t>Off-Campus Housing Search</a:t>
            </a:r>
            <a:r>
              <a:rPr lang="en-US" sz="1800" b="0" i="0" u="none" strike="noStrike" dirty="0">
                <a:solidFill>
                  <a:srgbClr val="000000"/>
                </a:solidFill>
                <a:effectLst/>
                <a:latin typeface="Corbel" panose="020B0503020204020204" pitchFamily="34" charset="0"/>
              </a:rPr>
              <a:t> </a:t>
            </a:r>
          </a:p>
          <a:p>
            <a:pPr algn="l"/>
            <a:r>
              <a:rPr lang="en-US" sz="1800" b="0" i="0" u="none" strike="noStrike" dirty="0">
                <a:solidFill>
                  <a:srgbClr val="000000"/>
                </a:solidFill>
                <a:effectLst/>
                <a:latin typeface="Corbel" panose="020B0503020204020204" pitchFamily="34" charset="0"/>
              </a:rPr>
              <a:t>Students with disabilities </a:t>
            </a:r>
            <a:endParaRPr lang="en-US" b="0" i="0" u="none" strike="noStrike" dirty="0">
              <a:solidFill>
                <a:srgbClr val="000000"/>
              </a:solidFill>
              <a:effectLst/>
              <a:latin typeface="-webkit-standard"/>
            </a:endParaRPr>
          </a:p>
          <a:p>
            <a:pPr lvl="1"/>
            <a:r>
              <a:rPr lang="en-US" sz="1800" b="0" i="0" u="none" strike="noStrike" dirty="0">
                <a:solidFill>
                  <a:srgbClr val="000000"/>
                </a:solidFill>
                <a:effectLst/>
                <a:latin typeface="Corbel" panose="020B0503020204020204" pitchFamily="34" charset="0"/>
                <a:hlinkClick r:id="rId5" tooltip="Original URL:&#10;https://www.oldwestbury.edu/academics/support/OSSD&#10;&#10;Click to follow link."/>
              </a:rPr>
              <a:t>Office of Services for Students with Disabilities</a:t>
            </a:r>
            <a:r>
              <a:rPr lang="en-US" sz="1800" b="0" i="0" u="none" strike="noStrike" dirty="0">
                <a:solidFill>
                  <a:srgbClr val="000000"/>
                </a:solidFill>
                <a:effectLst/>
                <a:latin typeface="Corbel" panose="020B0503020204020204" pitchFamily="34" charset="0"/>
              </a:rPr>
              <a:t> </a:t>
            </a:r>
          </a:p>
          <a:p>
            <a:pPr algn="l"/>
            <a:r>
              <a:rPr lang="en-US" sz="1800" b="0" i="0" u="none" strike="noStrike" dirty="0">
                <a:solidFill>
                  <a:srgbClr val="000000"/>
                </a:solidFill>
                <a:effectLst/>
                <a:latin typeface="Corbel" panose="020B0503020204020204" pitchFamily="34" charset="0"/>
              </a:rPr>
              <a:t>General help using Brightspace</a:t>
            </a:r>
            <a:endParaRPr lang="en-US" sz="1800" dirty="0">
              <a:solidFill>
                <a:srgbClr val="000000"/>
              </a:solidFill>
              <a:latin typeface="-webkit-standard"/>
            </a:endParaRPr>
          </a:p>
          <a:p>
            <a:pPr lvl="1"/>
            <a:r>
              <a:rPr lang="en-US" sz="1800" b="0" i="0" dirty="0">
                <a:effectLst/>
                <a:latin typeface="Corbel" panose="020B0503020204020204" pitchFamily="34" charset="0"/>
                <a:hlinkClick r:id="rId6" tooltip="Original URL:&#10;https://community.brightspace.com/s/article/Semester-Start-Learners&#10;&#10;Click to follow link."/>
              </a:rPr>
              <a:t>Getting Started in Brightspace-Learners</a:t>
            </a:r>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endParaRPr lang="en-US" dirty="0"/>
          </a:p>
        </p:txBody>
      </p:sp>
    </p:spTree>
    <p:extLst>
      <p:ext uri="{BB962C8B-B14F-4D97-AF65-F5344CB8AC3E}">
        <p14:creationId xmlns:p14="http://schemas.microsoft.com/office/powerpoint/2010/main" val="77874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9161-71C4-3145-A677-EFB44B16262C}"/>
              </a:ext>
            </a:extLst>
          </p:cNvPr>
          <p:cNvSpPr>
            <a:spLocks noGrp="1"/>
          </p:cNvSpPr>
          <p:nvPr>
            <p:ph type="title"/>
          </p:nvPr>
        </p:nvSpPr>
        <p:spPr>
          <a:xfrm>
            <a:off x="1028700" y="124968"/>
            <a:ext cx="7200900" cy="1485900"/>
          </a:xfrm>
        </p:spPr>
        <p:txBody>
          <a:bodyPr/>
          <a:lstStyle/>
          <a:p>
            <a:r>
              <a:rPr lang="en-US" b="1" dirty="0">
                <a:solidFill>
                  <a:srgbClr val="005300"/>
                </a:solidFill>
              </a:rPr>
              <a:t>Instruction on Generative AI Usage</a:t>
            </a:r>
          </a:p>
        </p:txBody>
      </p:sp>
      <p:sp>
        <p:nvSpPr>
          <p:cNvPr id="3" name="Content Placeholder 2">
            <a:extLst>
              <a:ext uri="{FF2B5EF4-FFF2-40B4-BE49-F238E27FC236}">
                <a16:creationId xmlns:a16="http://schemas.microsoft.com/office/drawing/2014/main" id="{FC2D91B5-66B6-A504-F620-E025EB480108}"/>
              </a:ext>
            </a:extLst>
          </p:cNvPr>
          <p:cNvSpPr>
            <a:spLocks noGrp="1"/>
          </p:cNvSpPr>
          <p:nvPr>
            <p:ph idx="1"/>
          </p:nvPr>
        </p:nvSpPr>
        <p:spPr>
          <a:xfrm>
            <a:off x="977612" y="1475232"/>
            <a:ext cx="8068852" cy="5382768"/>
          </a:xfrm>
        </p:spPr>
        <p:txBody>
          <a:bodyPr>
            <a:normAutofit fontScale="92500" lnSpcReduction="10000"/>
          </a:bodyPr>
          <a:lstStyle/>
          <a:p>
            <a:pPr marL="0" indent="0">
              <a:spcBef>
                <a:spcPts val="0"/>
              </a:spcBef>
              <a:spcAft>
                <a:spcPts val="0"/>
              </a:spcAft>
              <a:buNone/>
            </a:pPr>
            <a:r>
              <a:rPr lang="en-US" sz="1800" b="0" i="0" u="none" strike="noStrike" dirty="0">
                <a:solidFill>
                  <a:srgbClr val="000000"/>
                </a:solidFill>
                <a:effectLst/>
                <a:latin typeface="Arial" panose="020B0604020202020204" pitchFamily="34" charset="0"/>
              </a:rPr>
              <a:t>The utilization of AI tools, including </a:t>
            </a:r>
            <a:r>
              <a:rPr lang="en-US" sz="1800" b="0" i="0" u="none" strike="noStrike" dirty="0" err="1">
                <a:solidFill>
                  <a:srgbClr val="000000"/>
                </a:solidFill>
                <a:effectLst/>
                <a:latin typeface="Arial" panose="020B0604020202020204" pitchFamily="34" charset="0"/>
              </a:rPr>
              <a:t>ChatGPT</a:t>
            </a:r>
            <a:r>
              <a:rPr lang="en-US" sz="1800" b="0" i="0" u="none" strike="noStrike" dirty="0">
                <a:solidFill>
                  <a:srgbClr val="000000"/>
                </a:solidFill>
                <a:effectLst/>
                <a:latin typeface="Arial" panose="020B0604020202020204" pitchFamily="34" charset="0"/>
              </a:rPr>
              <a:t>, is allowed within this course for students who opt to make use of them. In alignment with our commitment to scholarly principles, it is essential that students provide proper attribution for any AI-generated material that has contributed to their work. This requirement encompasses the incorporation of comments in your code describing which part of the work has been produced by engaging an AI tool, explaining why that was needed, and finally explaining what each line of the code does that was taken from the AI tool. Moreover, for preparing any reports, incorporation of quotes, in-text citations, and comprehensive references in the provided citation list is required. You are not allowed to blindly copy any work from an AI tool. </a:t>
            </a:r>
          </a:p>
          <a:p>
            <a:pPr marL="0" indent="0">
              <a:spcBef>
                <a:spcPts val="0"/>
              </a:spcBef>
              <a:spcAft>
                <a:spcPts val="0"/>
              </a:spcAft>
              <a:buNone/>
            </a:pPr>
            <a:endParaRPr lang="en-US" sz="1600" dirty="0"/>
          </a:p>
          <a:p>
            <a:pPr marL="0" indent="0">
              <a:spcBef>
                <a:spcPts val="0"/>
              </a:spcBef>
              <a:spcAft>
                <a:spcPts val="0"/>
              </a:spcAft>
              <a:buNone/>
            </a:pPr>
            <a:r>
              <a:rPr lang="en-US" sz="1800" b="0" i="0" u="none" strike="noStrike" dirty="0">
                <a:solidFill>
                  <a:srgbClr val="000000"/>
                </a:solidFill>
                <a:effectLst/>
                <a:latin typeface="Arial" panose="020B0604020202020204" pitchFamily="34" charset="0"/>
              </a:rPr>
              <a:t>The approach to AI should mirror that of any other human author whose words are integrated into one's work—handled meticulously by referencing the author's name and the year of publication. A suitable application of AI comes into play during both the research phase of one's paper or project and in the final stages of proofreading personal writing. It is imperative to note that direct copying and pasting of AI-generated text without understanding it, and presenting it as original work, is strictly forbidden. This kind of action represents a blatant instance of academic dishonesty. Permissible usage of AI-generated work is confined to a limited extent, if not stated otherwise in the assignment. It is paramount to remember that the act of plagiarizing AI-generated content, like any other source, constitutes a breach of academic integrity.</a:t>
            </a:r>
            <a:br>
              <a:rPr lang="en-US" sz="1600" dirty="0"/>
            </a:br>
            <a:endParaRPr lang="en-US" dirty="0"/>
          </a:p>
        </p:txBody>
      </p:sp>
      <p:sp>
        <p:nvSpPr>
          <p:cNvPr id="4" name="Footer Placeholder 3">
            <a:extLst>
              <a:ext uri="{FF2B5EF4-FFF2-40B4-BE49-F238E27FC236}">
                <a16:creationId xmlns:a16="http://schemas.microsoft.com/office/drawing/2014/main" id="{ADF3D129-B020-86E1-3FFF-388462FCA93C}"/>
              </a:ext>
            </a:extLst>
          </p:cNvPr>
          <p:cNvSpPr>
            <a:spLocks noGrp="1"/>
          </p:cNvSpPr>
          <p:nvPr>
            <p:ph type="ftr" sz="quarter" idx="11"/>
          </p:nvPr>
        </p:nvSpPr>
        <p:spPr/>
        <p:txBody>
          <a:bodyPr/>
          <a:lstStyle/>
          <a:p>
            <a:r>
              <a:rPr lang="en-US"/>
              <a:t>Shebuti Rayana (SUNY OW)</a:t>
            </a:r>
            <a:endParaRPr lang="en-US" dirty="0"/>
          </a:p>
        </p:txBody>
      </p:sp>
      <p:sp>
        <p:nvSpPr>
          <p:cNvPr id="5" name="Slide Number Placeholder 4">
            <a:extLst>
              <a:ext uri="{FF2B5EF4-FFF2-40B4-BE49-F238E27FC236}">
                <a16:creationId xmlns:a16="http://schemas.microsoft.com/office/drawing/2014/main" id="{750E08D7-EBCB-AC67-0F2F-B79A136B7D73}"/>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285326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151D-AC15-434A-A374-95B8DD4571E4}"/>
              </a:ext>
            </a:extLst>
          </p:cNvPr>
          <p:cNvSpPr>
            <a:spLocks noGrp="1"/>
          </p:cNvSpPr>
          <p:nvPr>
            <p:ph type="title"/>
          </p:nvPr>
        </p:nvSpPr>
        <p:spPr/>
        <p:txBody>
          <a:bodyPr/>
          <a:lstStyle/>
          <a:p>
            <a:r>
              <a:rPr lang="en-US" b="1" dirty="0">
                <a:solidFill>
                  <a:srgbClr val="006C00"/>
                </a:solidFill>
              </a:rPr>
              <a:t>Academic Misconduct</a:t>
            </a:r>
          </a:p>
        </p:txBody>
      </p:sp>
      <p:sp>
        <p:nvSpPr>
          <p:cNvPr id="3" name="Content Placeholder 2">
            <a:extLst>
              <a:ext uri="{FF2B5EF4-FFF2-40B4-BE49-F238E27FC236}">
                <a16:creationId xmlns:a16="http://schemas.microsoft.com/office/drawing/2014/main" id="{758E82DB-729A-FF49-9E53-92741F59DA2D}"/>
              </a:ext>
            </a:extLst>
          </p:cNvPr>
          <p:cNvSpPr>
            <a:spLocks noGrp="1"/>
          </p:cNvSpPr>
          <p:nvPr>
            <p:ph idx="1"/>
          </p:nvPr>
        </p:nvSpPr>
        <p:spPr>
          <a:xfrm>
            <a:off x="1028700" y="1574157"/>
            <a:ext cx="8115300" cy="4791919"/>
          </a:xfrm>
        </p:spPr>
        <p:txBody>
          <a:bodyPr>
            <a:normAutofit/>
          </a:bodyPr>
          <a:lstStyle/>
          <a:p>
            <a:r>
              <a:rPr lang="en-US" sz="2800" dirty="0"/>
              <a:t>The student is expected to complete the coursework on their own. </a:t>
            </a:r>
          </a:p>
          <a:p>
            <a:r>
              <a:rPr lang="en-US" sz="2800" dirty="0"/>
              <a:t>Handing in someone else’s work and copying of another student’s paper during an exam is a violation of the Student Code of Conduct for the State University of New York at Old Westbury see the syllabus posted on Blackboard for details.</a:t>
            </a:r>
          </a:p>
          <a:p>
            <a:endParaRPr lang="en-US" sz="2800" dirty="0"/>
          </a:p>
        </p:txBody>
      </p:sp>
      <p:sp>
        <p:nvSpPr>
          <p:cNvPr id="4" name="Footer Placeholder 3">
            <a:extLst>
              <a:ext uri="{FF2B5EF4-FFF2-40B4-BE49-F238E27FC236}">
                <a16:creationId xmlns:a16="http://schemas.microsoft.com/office/drawing/2014/main" id="{5AD6FBDF-7771-5347-BF83-8FF3AD8E6A9F}"/>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3C389026-20C7-5242-B18E-751955247658}"/>
              </a:ext>
            </a:extLst>
          </p:cNvPr>
          <p:cNvSpPr>
            <a:spLocks noGrp="1"/>
          </p:cNvSpPr>
          <p:nvPr>
            <p:ph type="sldNum" sz="quarter" idx="12"/>
          </p:nvPr>
        </p:nvSpPr>
        <p:spPr/>
        <p:txBody>
          <a:bodyPr/>
          <a:lstStyle/>
          <a:p>
            <a:fld id="{6996CAA9-493C-6F4C-9FCB-33C927FDA11C}" type="slidenum">
              <a:rPr lang="en-US" smtClean="0"/>
              <a:t>23</a:t>
            </a:fld>
            <a:endParaRPr lang="en-US"/>
          </a:p>
        </p:txBody>
      </p:sp>
      <p:pic>
        <p:nvPicPr>
          <p:cNvPr id="15362" name="Picture 2" descr="Accused of Academic Misconduct: Do I Need a Lawyer? | Legal Services Link">
            <a:extLst>
              <a:ext uri="{FF2B5EF4-FFF2-40B4-BE49-F238E27FC236}">
                <a16:creationId xmlns:a16="http://schemas.microsoft.com/office/drawing/2014/main" id="{AA8B2C40-847B-7745-861E-FD0EE792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686301"/>
            <a:ext cx="2987424" cy="198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422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61AB-8D81-7F4A-835E-ACF25B38147E}"/>
              </a:ext>
            </a:extLst>
          </p:cNvPr>
          <p:cNvSpPr>
            <a:spLocks noGrp="1"/>
          </p:cNvSpPr>
          <p:nvPr>
            <p:ph type="title"/>
          </p:nvPr>
        </p:nvSpPr>
        <p:spPr>
          <a:xfrm>
            <a:off x="1028700" y="174949"/>
            <a:ext cx="7200900" cy="1485900"/>
          </a:xfrm>
        </p:spPr>
        <p:txBody>
          <a:bodyPr/>
          <a:lstStyle/>
          <a:p>
            <a:r>
              <a:rPr lang="en-US" b="1" dirty="0">
                <a:solidFill>
                  <a:srgbClr val="006C00"/>
                </a:solidFill>
              </a:rPr>
              <a:t>Cheating on Programming Assignments</a:t>
            </a:r>
          </a:p>
        </p:txBody>
      </p:sp>
      <p:sp>
        <p:nvSpPr>
          <p:cNvPr id="3" name="Content Placeholder 2">
            <a:extLst>
              <a:ext uri="{FF2B5EF4-FFF2-40B4-BE49-F238E27FC236}">
                <a16:creationId xmlns:a16="http://schemas.microsoft.com/office/drawing/2014/main" id="{D1FB29B9-07AF-6445-B95D-9DD1DA10A95A}"/>
              </a:ext>
            </a:extLst>
          </p:cNvPr>
          <p:cNvSpPr>
            <a:spLocks noGrp="1"/>
          </p:cNvSpPr>
          <p:nvPr>
            <p:ph idx="1"/>
          </p:nvPr>
        </p:nvSpPr>
        <p:spPr>
          <a:xfrm>
            <a:off x="1028700" y="1395664"/>
            <a:ext cx="8115300" cy="5462336"/>
          </a:xfrm>
        </p:spPr>
        <p:txBody>
          <a:bodyPr>
            <a:normAutofit lnSpcReduction="10000"/>
          </a:bodyPr>
          <a:lstStyle/>
          <a:p>
            <a:r>
              <a:rPr lang="en-US" b="1" dirty="0">
                <a:solidFill>
                  <a:srgbClr val="C00000"/>
                </a:solidFill>
              </a:rPr>
              <a:t>Do not copy assignment problem solutions!</a:t>
            </a:r>
          </a:p>
          <a:p>
            <a:r>
              <a:rPr lang="en-US" dirty="0"/>
              <a:t>Basically, you can ask your fellow classmates for high-level help on the assignment. You can talk to them, they can talk to you, you can discuss solutions, and brainstorm ideas together. These practices are allowed and encouraged! But the outcome should come from your team consisting of two members.</a:t>
            </a:r>
          </a:p>
          <a:p>
            <a:r>
              <a:rPr lang="en-US" dirty="0"/>
              <a:t>Furthermore, feel free to look on the internet for HIGH-LEVEL ideas. </a:t>
            </a:r>
          </a:p>
          <a:p>
            <a:r>
              <a:rPr lang="en-US" dirty="0"/>
              <a:t>BUT ALL ASSIGNMENT SOLUTIONS MUST BE YOUR TEAMS. IF YOU TURN IN ASSIGNMENTS THAT ISN’T YOUR TEAMS OR YOU GIVE SOME OTHER TEAM YOUR SOLUTION, YOU WILL GET AN F ON THE ASSIGNMENT AS WELL AS OTHER DISCIPLINARY ACTION. </a:t>
            </a:r>
          </a:p>
          <a:p>
            <a:r>
              <a:rPr lang="en-US" dirty="0"/>
              <a:t>There are tools that check for this, and if I am at all suspicious, I won’t hesitate to use them. </a:t>
            </a:r>
          </a:p>
          <a:p>
            <a:r>
              <a:rPr lang="en-US" dirty="0"/>
              <a:t>FINALLY, IF YOU RECEIVE HELP FROM A FELLOW STUDENT OTHER THAN YOUR TEAMMATE YOU MUST WRITE WHICH STUDENT HELPED YOU WITH WHAT WHEN YOU SUBMIT THE ASSIGNMENT (In the submission description).</a:t>
            </a:r>
          </a:p>
          <a:p>
            <a:endParaRPr lang="en-US" dirty="0"/>
          </a:p>
        </p:txBody>
      </p:sp>
      <p:sp>
        <p:nvSpPr>
          <p:cNvPr id="4" name="Footer Placeholder 3">
            <a:extLst>
              <a:ext uri="{FF2B5EF4-FFF2-40B4-BE49-F238E27FC236}">
                <a16:creationId xmlns:a16="http://schemas.microsoft.com/office/drawing/2014/main" id="{4E8FAF76-F523-FD42-AB54-E2D6278BC6C6}"/>
              </a:ext>
            </a:extLst>
          </p:cNvPr>
          <p:cNvSpPr>
            <a:spLocks noGrp="1"/>
          </p:cNvSpPr>
          <p:nvPr>
            <p:ph type="ftr" sz="quarter" idx="11"/>
          </p:nvPr>
        </p:nvSpPr>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1B988451-D3D9-8644-AEC5-78C4A5673187}"/>
              </a:ext>
            </a:extLst>
          </p:cNvPr>
          <p:cNvSpPr>
            <a:spLocks noGrp="1"/>
          </p:cNvSpPr>
          <p:nvPr>
            <p:ph type="sldNum" sz="quarter" idx="12"/>
          </p:nvPr>
        </p:nvSpPr>
        <p:spPr/>
        <p:txBody>
          <a:bodyPr/>
          <a:lstStyle/>
          <a:p>
            <a:fld id="{6996CAA9-493C-6F4C-9FCB-33C927FDA11C}" type="slidenum">
              <a:rPr lang="en-US" smtClean="0"/>
              <a:t>24</a:t>
            </a:fld>
            <a:endParaRPr lang="en-US"/>
          </a:p>
        </p:txBody>
      </p:sp>
      <p:pic>
        <p:nvPicPr>
          <p:cNvPr id="14338" name="Picture 2" descr="Academic Misconduct Policy gets a trial makeover – The Baker Orange">
            <a:extLst>
              <a:ext uri="{FF2B5EF4-FFF2-40B4-BE49-F238E27FC236}">
                <a16:creationId xmlns:a16="http://schemas.microsoft.com/office/drawing/2014/main" id="{FC1AC4BA-C81C-C14A-8F88-053E7DBCE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36032"/>
            <a:ext cx="1847850" cy="109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3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090A-C5D0-CD45-A1FD-F18D8886CAD1}"/>
              </a:ext>
            </a:extLst>
          </p:cNvPr>
          <p:cNvSpPr>
            <a:spLocks noGrp="1"/>
          </p:cNvSpPr>
          <p:nvPr>
            <p:ph type="title"/>
          </p:nvPr>
        </p:nvSpPr>
        <p:spPr>
          <a:xfrm>
            <a:off x="1028700" y="287216"/>
            <a:ext cx="7200900" cy="795759"/>
          </a:xfrm>
        </p:spPr>
        <p:txBody>
          <a:bodyPr/>
          <a:lstStyle/>
          <a:p>
            <a:r>
              <a:rPr lang="en-US" b="1" dirty="0">
                <a:solidFill>
                  <a:srgbClr val="006C00"/>
                </a:solidFill>
              </a:rPr>
              <a:t>Student Responsibilities</a:t>
            </a:r>
          </a:p>
        </p:txBody>
      </p:sp>
      <p:sp>
        <p:nvSpPr>
          <p:cNvPr id="3" name="Content Placeholder 2">
            <a:extLst>
              <a:ext uri="{FF2B5EF4-FFF2-40B4-BE49-F238E27FC236}">
                <a16:creationId xmlns:a16="http://schemas.microsoft.com/office/drawing/2014/main" id="{25A3EFEE-4232-A94F-B986-496A5318FF16}"/>
              </a:ext>
            </a:extLst>
          </p:cNvPr>
          <p:cNvSpPr>
            <a:spLocks noGrp="1"/>
          </p:cNvSpPr>
          <p:nvPr>
            <p:ph idx="1"/>
          </p:nvPr>
        </p:nvSpPr>
        <p:spPr>
          <a:xfrm>
            <a:off x="1028700" y="1076945"/>
            <a:ext cx="8115300" cy="5376441"/>
          </a:xfrm>
        </p:spPr>
        <p:txBody>
          <a:bodyPr>
            <a:normAutofit lnSpcReduction="10000"/>
          </a:bodyPr>
          <a:lstStyle/>
          <a:p>
            <a:r>
              <a:rPr lang="en-US" sz="2400" dirty="0"/>
              <a:t>Attend the classes on time. If do not have any plan to attend the classes drop the course. </a:t>
            </a:r>
          </a:p>
          <a:p>
            <a:r>
              <a:rPr lang="en-US" sz="2400" dirty="0"/>
              <a:t>You are also expected to do all assigned readings; to complete all assignments; to take all required assessments (exams, quizzes) and attend the class prepared to participate in all activities.</a:t>
            </a:r>
          </a:p>
          <a:p>
            <a:r>
              <a:rPr lang="en-US" sz="2400" dirty="0"/>
              <a:t>While attending a class, students are expected to behave in a manner that is respectful of other students’ right to learn.</a:t>
            </a:r>
          </a:p>
          <a:p>
            <a:r>
              <a:rPr lang="en-US" sz="2400" dirty="0"/>
              <a:t>Therefore, disruptive behaviors of any kind will not be tolerated, and such behaviors could affect a student’s final grade or result in the student being removed from the class.</a:t>
            </a:r>
          </a:p>
          <a:p>
            <a:r>
              <a:rPr lang="en-US" sz="2400" dirty="0"/>
              <a:t>If you are sick wear a mask when in the class and maintain social distancing.</a:t>
            </a:r>
          </a:p>
          <a:p>
            <a:endParaRPr lang="en-US" sz="2400" dirty="0"/>
          </a:p>
          <a:p>
            <a:endParaRPr lang="en-US" sz="2400" dirty="0"/>
          </a:p>
        </p:txBody>
      </p:sp>
      <p:sp>
        <p:nvSpPr>
          <p:cNvPr id="4" name="Footer Placeholder 3">
            <a:extLst>
              <a:ext uri="{FF2B5EF4-FFF2-40B4-BE49-F238E27FC236}">
                <a16:creationId xmlns:a16="http://schemas.microsoft.com/office/drawing/2014/main" id="{F5B39C78-941E-5F48-A6A7-CB1914B1F2DC}"/>
              </a:ext>
            </a:extLst>
          </p:cNvPr>
          <p:cNvSpPr>
            <a:spLocks noGrp="1"/>
          </p:cNvSpPr>
          <p:nvPr>
            <p:ph type="ftr" sz="quarter" idx="11"/>
          </p:nvPr>
        </p:nvSpPr>
        <p:spPr/>
        <p:txBody>
          <a:bodyPr/>
          <a:lstStyle/>
          <a:p>
            <a:r>
              <a:rPr lang="en-US"/>
              <a:t>Shebuti Rayana (SUNY OW)</a:t>
            </a:r>
            <a:endParaRPr lang="en-US" dirty="0"/>
          </a:p>
        </p:txBody>
      </p:sp>
      <p:sp>
        <p:nvSpPr>
          <p:cNvPr id="5" name="Slide Number Placeholder 4">
            <a:extLst>
              <a:ext uri="{FF2B5EF4-FFF2-40B4-BE49-F238E27FC236}">
                <a16:creationId xmlns:a16="http://schemas.microsoft.com/office/drawing/2014/main" id="{A008A201-09BF-E247-B97A-0572F3885BC0}"/>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2870591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6FCF-FF94-DA4B-A4E9-9CDE92D528C9}"/>
              </a:ext>
            </a:extLst>
          </p:cNvPr>
          <p:cNvSpPr>
            <a:spLocks noGrp="1"/>
          </p:cNvSpPr>
          <p:nvPr>
            <p:ph type="title"/>
          </p:nvPr>
        </p:nvSpPr>
        <p:spPr/>
        <p:txBody>
          <a:bodyPr>
            <a:normAutofit fontScale="90000"/>
          </a:bodyPr>
          <a:lstStyle/>
          <a:p>
            <a:r>
              <a:rPr lang="en-US" b="1" dirty="0">
                <a:solidFill>
                  <a:srgbClr val="006C00"/>
                </a:solidFill>
              </a:rPr>
              <a:t>ACCOMMODATIONS FOR STUDENTS WITH DISABILITIES:</a:t>
            </a:r>
            <a:br>
              <a:rPr lang="en-US" b="1" dirty="0">
                <a:solidFill>
                  <a:srgbClr val="006C00"/>
                </a:solidFill>
              </a:rPr>
            </a:br>
            <a:endParaRPr lang="en-US" b="1" dirty="0">
              <a:solidFill>
                <a:srgbClr val="006C00"/>
              </a:solidFill>
            </a:endParaRPr>
          </a:p>
        </p:txBody>
      </p:sp>
      <p:sp>
        <p:nvSpPr>
          <p:cNvPr id="3" name="Content Placeholder 2">
            <a:extLst>
              <a:ext uri="{FF2B5EF4-FFF2-40B4-BE49-F238E27FC236}">
                <a16:creationId xmlns:a16="http://schemas.microsoft.com/office/drawing/2014/main" id="{759211D2-558A-8F4F-B6C0-50B6BD8D25E8}"/>
              </a:ext>
            </a:extLst>
          </p:cNvPr>
          <p:cNvSpPr>
            <a:spLocks noGrp="1"/>
          </p:cNvSpPr>
          <p:nvPr>
            <p:ph idx="1"/>
          </p:nvPr>
        </p:nvSpPr>
        <p:spPr>
          <a:xfrm>
            <a:off x="1028700" y="1840375"/>
            <a:ext cx="8115300" cy="5017625"/>
          </a:xfrm>
        </p:spPr>
        <p:txBody>
          <a:bodyPr>
            <a:normAutofit/>
          </a:bodyPr>
          <a:lstStyle/>
          <a:p>
            <a:r>
              <a:rPr lang="en-US" dirty="0"/>
              <a:t>If you have or suspect you may have a physical, psychological, medical or learning disability that may impact your course work, please contact Stacey </a:t>
            </a:r>
            <a:r>
              <a:rPr lang="en-US" dirty="0" err="1"/>
              <a:t>DeFelice</a:t>
            </a:r>
            <a:r>
              <a:rPr lang="en-US" dirty="0"/>
              <a:t>, Director, The Office of Services for Students with Disabilities (OSSD), NAB 2065, Phone: 516-628-5666 , Email: </a:t>
            </a:r>
            <a:r>
              <a:rPr lang="en-US" u="sng" dirty="0" err="1">
                <a:solidFill>
                  <a:srgbClr val="0070C0"/>
                </a:solidFill>
              </a:rPr>
              <a:t>defelices@oldwestbury.edu</a:t>
            </a:r>
            <a:r>
              <a:rPr lang="en-US" u="sng" dirty="0">
                <a:solidFill>
                  <a:srgbClr val="0070C0"/>
                </a:solidFill>
              </a:rPr>
              <a:t> </a:t>
            </a:r>
            <a:r>
              <a:rPr lang="en-US" dirty="0"/>
              <a:t>.</a:t>
            </a:r>
          </a:p>
          <a:p>
            <a:r>
              <a:rPr lang="en-US" dirty="0"/>
              <a:t>The office will help you determine if you qualify for accommodations and assist you with the process of accessing them. All support services are free and all contacts with the OSSD are strictly confidential. SUNY/Old Westbury is committed to assuring that all students have equal access to all learning activities and to social activities on campus. </a:t>
            </a:r>
            <a:r>
              <a:rPr lang="en-US" dirty="0">
                <a:solidFill>
                  <a:srgbClr val="0070C0"/>
                </a:solidFill>
                <a:hlinkClick r:id="rId2">
                  <a:extLst>
                    <a:ext uri="{A12FA001-AC4F-418D-AE19-62706E023703}">
                      <ahyp:hlinkClr xmlns:ahyp="http://schemas.microsoft.com/office/drawing/2018/hyperlinkcolor" val="tx"/>
                    </a:ext>
                  </a:extLst>
                </a:hlinkClick>
              </a:rPr>
              <a:t>https://www.oldwestbury.edu/academics/support/OSSD</a:t>
            </a:r>
            <a:endParaRPr lang="en-US" dirty="0">
              <a:solidFill>
                <a:srgbClr val="0070C0"/>
              </a:solidFill>
            </a:endParaRP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03F570E4-87C3-A249-AE8A-54C2F27B6700}"/>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8F953339-B1BA-7644-B05A-C75FDAC0AE9E}"/>
              </a:ext>
            </a:extLst>
          </p:cNvPr>
          <p:cNvSpPr>
            <a:spLocks noGrp="1"/>
          </p:cNvSpPr>
          <p:nvPr>
            <p:ph type="sldNum" sz="quarter" idx="12"/>
          </p:nvPr>
        </p:nvSpPr>
        <p:spPr/>
        <p:txBody>
          <a:bodyPr/>
          <a:lstStyle/>
          <a:p>
            <a:fld id="{6996CAA9-493C-6F4C-9FCB-33C927FDA11C}" type="slidenum">
              <a:rPr lang="en-US" smtClean="0"/>
              <a:t>26</a:t>
            </a:fld>
            <a:endParaRPr lang="en-US"/>
          </a:p>
        </p:txBody>
      </p:sp>
    </p:spTree>
    <p:extLst>
      <p:ext uri="{BB962C8B-B14F-4D97-AF65-F5344CB8AC3E}">
        <p14:creationId xmlns:p14="http://schemas.microsoft.com/office/powerpoint/2010/main" val="364952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8058-43F5-D648-8DB0-308D4B54817F}"/>
              </a:ext>
            </a:extLst>
          </p:cNvPr>
          <p:cNvSpPr>
            <a:spLocks noGrp="1"/>
          </p:cNvSpPr>
          <p:nvPr>
            <p:ph type="title"/>
          </p:nvPr>
        </p:nvSpPr>
        <p:spPr/>
        <p:txBody>
          <a:bodyPr/>
          <a:lstStyle/>
          <a:p>
            <a:r>
              <a:rPr lang="en-US" b="1" dirty="0">
                <a:solidFill>
                  <a:srgbClr val="006C00"/>
                </a:solidFill>
              </a:rPr>
              <a:t>Catastrophic Events</a:t>
            </a:r>
          </a:p>
        </p:txBody>
      </p:sp>
      <p:sp>
        <p:nvSpPr>
          <p:cNvPr id="3" name="Content Placeholder 2">
            <a:extLst>
              <a:ext uri="{FF2B5EF4-FFF2-40B4-BE49-F238E27FC236}">
                <a16:creationId xmlns:a16="http://schemas.microsoft.com/office/drawing/2014/main" id="{D53B622E-E702-D644-80D7-4706D89AB03D}"/>
              </a:ext>
            </a:extLst>
          </p:cNvPr>
          <p:cNvSpPr>
            <a:spLocks noGrp="1"/>
          </p:cNvSpPr>
          <p:nvPr>
            <p:ph idx="1"/>
          </p:nvPr>
        </p:nvSpPr>
        <p:spPr>
          <a:xfrm>
            <a:off x="1028700" y="1481559"/>
            <a:ext cx="8115300" cy="5376441"/>
          </a:xfrm>
        </p:spPr>
        <p:txBody>
          <a:bodyPr>
            <a:normAutofit/>
          </a:bodyPr>
          <a:lstStyle/>
          <a:p>
            <a:r>
              <a:rPr lang="en-US" sz="3200" dirty="0"/>
              <a:t>Major illness, accident, death in family</a:t>
            </a:r>
          </a:p>
          <a:p>
            <a:pPr lvl="1"/>
            <a:r>
              <a:rPr lang="en-US" sz="3200" dirty="0"/>
              <a:t>Formulate a plan (with your academic advisor and your course instructors) to get back on track</a:t>
            </a:r>
          </a:p>
          <a:p>
            <a:r>
              <a:rPr lang="en-US" sz="3200" dirty="0"/>
              <a:t>Advice</a:t>
            </a:r>
          </a:p>
          <a:p>
            <a:pPr lvl="1"/>
            <a:r>
              <a:rPr lang="en-US" sz="3200" dirty="0"/>
              <a:t>Once you start running late, it’s really hard to catch up</a:t>
            </a:r>
          </a:p>
          <a:p>
            <a:endParaRPr lang="en-US" sz="3200" dirty="0"/>
          </a:p>
        </p:txBody>
      </p:sp>
      <p:sp>
        <p:nvSpPr>
          <p:cNvPr id="4" name="Footer Placeholder 3">
            <a:extLst>
              <a:ext uri="{FF2B5EF4-FFF2-40B4-BE49-F238E27FC236}">
                <a16:creationId xmlns:a16="http://schemas.microsoft.com/office/drawing/2014/main" id="{3BA15D17-BC6F-6347-B803-647C392794D0}"/>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E44BD19F-DCCC-0647-859C-10802A87B0D7}"/>
              </a:ext>
            </a:extLst>
          </p:cNvPr>
          <p:cNvSpPr>
            <a:spLocks noGrp="1"/>
          </p:cNvSpPr>
          <p:nvPr>
            <p:ph type="sldNum" sz="quarter" idx="12"/>
          </p:nvPr>
        </p:nvSpPr>
        <p:spPr/>
        <p:txBody>
          <a:bodyPr/>
          <a:lstStyle/>
          <a:p>
            <a:fld id="{6996CAA9-493C-6F4C-9FCB-33C927FDA11C}" type="slidenum">
              <a:rPr lang="en-US" smtClean="0"/>
              <a:t>27</a:t>
            </a:fld>
            <a:endParaRPr lang="en-US"/>
          </a:p>
        </p:txBody>
      </p:sp>
      <p:pic>
        <p:nvPicPr>
          <p:cNvPr id="17410" name="Picture 2" descr="Running Late - Why Some People Are Always Running Late">
            <a:extLst>
              <a:ext uri="{FF2B5EF4-FFF2-40B4-BE49-F238E27FC236}">
                <a16:creationId xmlns:a16="http://schemas.microsoft.com/office/drawing/2014/main" id="{5430F178-9690-1D41-8415-87C994D26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6681" y="4782064"/>
            <a:ext cx="2251283" cy="196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546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B879-31D0-FB4D-81EC-E6221B5C7855}"/>
              </a:ext>
            </a:extLst>
          </p:cNvPr>
          <p:cNvSpPr>
            <a:spLocks noGrp="1"/>
          </p:cNvSpPr>
          <p:nvPr>
            <p:ph type="title"/>
          </p:nvPr>
        </p:nvSpPr>
        <p:spPr>
          <a:xfrm>
            <a:off x="2037105" y="1686226"/>
            <a:ext cx="7200900" cy="1485900"/>
          </a:xfrm>
        </p:spPr>
        <p:txBody>
          <a:bodyPr/>
          <a:lstStyle/>
          <a:p>
            <a:r>
              <a:rPr lang="en-US" b="1" dirty="0">
                <a:solidFill>
                  <a:srgbClr val="006C00"/>
                </a:solidFill>
              </a:rPr>
              <a:t>Welcome and Enjoy!</a:t>
            </a:r>
          </a:p>
        </p:txBody>
      </p:sp>
      <p:sp>
        <p:nvSpPr>
          <p:cNvPr id="3" name="Footer Placeholder 2">
            <a:extLst>
              <a:ext uri="{FF2B5EF4-FFF2-40B4-BE49-F238E27FC236}">
                <a16:creationId xmlns:a16="http://schemas.microsoft.com/office/drawing/2014/main" id="{33B91F34-44BA-D44A-9874-4EEC6F0FCE0C}"/>
              </a:ext>
            </a:extLst>
          </p:cNvPr>
          <p:cNvSpPr>
            <a:spLocks noGrp="1"/>
          </p:cNvSpPr>
          <p:nvPr>
            <p:ph type="ftr" sz="quarter" idx="11"/>
          </p:nvPr>
        </p:nvSpPr>
        <p:spPr/>
        <p:txBody>
          <a:bodyPr/>
          <a:lstStyle/>
          <a:p>
            <a:r>
              <a:rPr lang="en-US"/>
              <a:t>Shebuti Rayana (SUNY Old Westbury)</a:t>
            </a:r>
          </a:p>
        </p:txBody>
      </p:sp>
      <p:sp>
        <p:nvSpPr>
          <p:cNvPr id="4" name="Slide Number Placeholder 3">
            <a:extLst>
              <a:ext uri="{FF2B5EF4-FFF2-40B4-BE49-F238E27FC236}">
                <a16:creationId xmlns:a16="http://schemas.microsoft.com/office/drawing/2014/main" id="{646223EE-38AA-7243-898D-C22C35AFD0FC}"/>
              </a:ext>
            </a:extLst>
          </p:cNvPr>
          <p:cNvSpPr>
            <a:spLocks noGrp="1"/>
          </p:cNvSpPr>
          <p:nvPr>
            <p:ph type="sldNum" sz="quarter" idx="12"/>
          </p:nvPr>
        </p:nvSpPr>
        <p:spPr/>
        <p:txBody>
          <a:bodyPr/>
          <a:lstStyle/>
          <a:p>
            <a:fld id="{6996CAA9-493C-6F4C-9FCB-33C927FDA11C}" type="slidenum">
              <a:rPr lang="en-US" smtClean="0"/>
              <a:t>28</a:t>
            </a:fld>
            <a:endParaRPr lang="en-US"/>
          </a:p>
        </p:txBody>
      </p:sp>
      <p:pic>
        <p:nvPicPr>
          <p:cNvPr id="10242" name="Picture 2" descr="Welcome to Data mining - YouTube">
            <a:extLst>
              <a:ext uri="{FF2B5EF4-FFF2-40B4-BE49-F238E27FC236}">
                <a16:creationId xmlns:a16="http://schemas.microsoft.com/office/drawing/2014/main" id="{E20E6295-0A8E-3B4D-B792-4E5A7B41C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357" y="2671376"/>
            <a:ext cx="5918886" cy="33293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2A7C210-1E2A-6D4A-83CA-6CD5849609A9}"/>
              </a:ext>
            </a:extLst>
          </p:cNvPr>
          <p:cNvSpPr/>
          <p:nvPr/>
        </p:nvSpPr>
        <p:spPr>
          <a:xfrm>
            <a:off x="2347783" y="4880918"/>
            <a:ext cx="1482810" cy="814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0070C0"/>
                </a:solidFill>
              </a:rPr>
              <a:t>CS5810</a:t>
            </a:r>
          </a:p>
        </p:txBody>
      </p:sp>
    </p:spTree>
    <p:extLst>
      <p:ext uri="{BB962C8B-B14F-4D97-AF65-F5344CB8AC3E}">
        <p14:creationId xmlns:p14="http://schemas.microsoft.com/office/powerpoint/2010/main" val="152681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9096-A632-464C-9A34-1BB2E832E70B}"/>
              </a:ext>
            </a:extLst>
          </p:cNvPr>
          <p:cNvSpPr>
            <a:spLocks noGrp="1"/>
          </p:cNvSpPr>
          <p:nvPr>
            <p:ph type="title"/>
          </p:nvPr>
        </p:nvSpPr>
        <p:spPr>
          <a:xfrm>
            <a:off x="1100871" y="154930"/>
            <a:ext cx="7200900" cy="784185"/>
          </a:xfrm>
        </p:spPr>
        <p:txBody>
          <a:bodyPr>
            <a:normAutofit/>
          </a:bodyPr>
          <a:lstStyle/>
          <a:p>
            <a:r>
              <a:rPr lang="en-US" b="1" dirty="0">
                <a:solidFill>
                  <a:srgbClr val="006C00"/>
                </a:solidFill>
              </a:rPr>
              <a:t>Course Objectives</a:t>
            </a:r>
          </a:p>
        </p:txBody>
      </p:sp>
      <p:sp>
        <p:nvSpPr>
          <p:cNvPr id="3" name="Content Placeholder 2">
            <a:extLst>
              <a:ext uri="{FF2B5EF4-FFF2-40B4-BE49-F238E27FC236}">
                <a16:creationId xmlns:a16="http://schemas.microsoft.com/office/drawing/2014/main" id="{7CB50E44-3DCB-9344-8980-A32BE0EE8EFD}"/>
              </a:ext>
            </a:extLst>
          </p:cNvPr>
          <p:cNvSpPr>
            <a:spLocks noGrp="1"/>
          </p:cNvSpPr>
          <p:nvPr>
            <p:ph idx="1"/>
          </p:nvPr>
        </p:nvSpPr>
        <p:spPr>
          <a:xfrm>
            <a:off x="842228" y="939115"/>
            <a:ext cx="8301771" cy="5918885"/>
          </a:xfrm>
        </p:spPr>
        <p:txBody>
          <a:bodyPr>
            <a:normAutofit/>
          </a:bodyPr>
          <a:lstStyle/>
          <a:p>
            <a:pPr fontAlgn="base"/>
            <a:r>
              <a:rPr lang="en-US" dirty="0"/>
              <a:t>Ability to analyze and </a:t>
            </a:r>
            <a:r>
              <a:rPr lang="en-US" i="1" dirty="0">
                <a:solidFill>
                  <a:srgbClr val="0070C0"/>
                </a:solidFill>
              </a:rPr>
              <a:t>construct knowledge from data </a:t>
            </a:r>
          </a:p>
          <a:p>
            <a:pPr marL="0" indent="0" fontAlgn="base">
              <a:buNone/>
            </a:pPr>
            <a:r>
              <a:rPr lang="en-US" dirty="0"/>
              <a:t>and gain an understanding of what data mining is all about. </a:t>
            </a:r>
          </a:p>
          <a:p>
            <a:pPr fontAlgn="base"/>
            <a:r>
              <a:rPr lang="en-US" dirty="0"/>
              <a:t>Develop skills in using </a:t>
            </a:r>
            <a:r>
              <a:rPr lang="en-US" i="1" dirty="0">
                <a:solidFill>
                  <a:srgbClr val="C00000"/>
                </a:solidFill>
              </a:rPr>
              <a:t>Python</a:t>
            </a:r>
            <a:r>
              <a:rPr lang="en-US" dirty="0"/>
              <a:t> for solving practical problems using real-world datasets. </a:t>
            </a:r>
          </a:p>
          <a:p>
            <a:pPr fontAlgn="base"/>
            <a:r>
              <a:rPr lang="en-US" dirty="0"/>
              <a:t>Describe key concepts of </a:t>
            </a:r>
            <a:r>
              <a:rPr lang="en-US" i="1" dirty="0">
                <a:solidFill>
                  <a:srgbClr val="0070C0"/>
                </a:solidFill>
              </a:rPr>
              <a:t>data summarization and visualization </a:t>
            </a:r>
            <a:r>
              <a:rPr lang="en-US" dirty="0"/>
              <a:t>and how to apply them with Python. </a:t>
            </a:r>
          </a:p>
          <a:p>
            <a:pPr fontAlgn="base"/>
            <a:r>
              <a:rPr lang="en-US" dirty="0"/>
              <a:t>Understand the basic foundations of </a:t>
            </a:r>
            <a:r>
              <a:rPr lang="en-US" i="1" dirty="0">
                <a:solidFill>
                  <a:srgbClr val="0070C0"/>
                </a:solidFill>
              </a:rPr>
              <a:t>predictive models (classification) </a:t>
            </a:r>
            <a:r>
              <a:rPr lang="en-US" dirty="0"/>
              <a:t>as well as several key </a:t>
            </a:r>
            <a:r>
              <a:rPr lang="en-US" i="1" dirty="0">
                <a:solidFill>
                  <a:srgbClr val="0070C0"/>
                </a:solidFill>
              </a:rPr>
              <a:t>descriptive modeling methods like clustering, anomaly detection, and association rules</a:t>
            </a:r>
            <a:r>
              <a:rPr lang="en-US" dirty="0"/>
              <a:t>. Also advanced techniques in text, time series, and web data mining. </a:t>
            </a:r>
          </a:p>
          <a:p>
            <a:pPr fontAlgn="base"/>
            <a:r>
              <a:rPr lang="en-US" dirty="0"/>
              <a:t>Describe the problem of </a:t>
            </a:r>
            <a:r>
              <a:rPr lang="en-US" i="1" dirty="0">
                <a:solidFill>
                  <a:srgbClr val="0070C0"/>
                </a:solidFill>
              </a:rPr>
              <a:t>model evaluation and selection</a:t>
            </a:r>
            <a:r>
              <a:rPr lang="en-US" dirty="0"/>
              <a:t> and be able to apply adequate methods to select a model for a concrete data set.</a:t>
            </a:r>
          </a:p>
          <a:p>
            <a:pPr fontAlgn="base"/>
            <a:r>
              <a:rPr lang="en-US" dirty="0"/>
              <a:t>Develop and apply </a:t>
            </a:r>
            <a:r>
              <a:rPr lang="en-US" i="1" dirty="0">
                <a:solidFill>
                  <a:srgbClr val="0070C0"/>
                </a:solidFill>
              </a:rPr>
              <a:t>critical thinking, problem-solving, and decision-making skills</a:t>
            </a:r>
            <a:r>
              <a:rPr lang="en-US" dirty="0"/>
              <a:t> by working on the assignments and the final project. </a:t>
            </a:r>
          </a:p>
          <a:p>
            <a:pPr fontAlgn="base"/>
            <a:r>
              <a:rPr lang="en-US" dirty="0"/>
              <a:t>At the end of this course, I would expect students to become interested in doing further studies and pursuing a career in Data Science. </a:t>
            </a:r>
          </a:p>
          <a:p>
            <a:endParaRPr lang="en-US" dirty="0"/>
          </a:p>
        </p:txBody>
      </p:sp>
      <p:sp>
        <p:nvSpPr>
          <p:cNvPr id="4" name="Footer Placeholder 3">
            <a:extLst>
              <a:ext uri="{FF2B5EF4-FFF2-40B4-BE49-F238E27FC236}">
                <a16:creationId xmlns:a16="http://schemas.microsoft.com/office/drawing/2014/main" id="{ACCD73E4-7219-484F-8E85-AD57B170FEE0}"/>
              </a:ext>
            </a:extLst>
          </p:cNvPr>
          <p:cNvSpPr>
            <a:spLocks noGrp="1"/>
          </p:cNvSpPr>
          <p:nvPr>
            <p:ph type="ftr" sz="quarter" idx="11"/>
          </p:nvPr>
        </p:nvSpPr>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ECB6DEB8-E918-8344-9378-99D7086974CA}"/>
              </a:ext>
            </a:extLst>
          </p:cNvPr>
          <p:cNvSpPr>
            <a:spLocks noGrp="1"/>
          </p:cNvSpPr>
          <p:nvPr>
            <p:ph type="sldNum" sz="quarter" idx="12"/>
          </p:nvPr>
        </p:nvSpPr>
        <p:spPr/>
        <p:txBody>
          <a:bodyPr/>
          <a:lstStyle/>
          <a:p>
            <a:fld id="{6996CAA9-493C-6F4C-9FCB-33C927FDA11C}" type="slidenum">
              <a:rPr lang="en-US" smtClean="0"/>
              <a:t>3</a:t>
            </a:fld>
            <a:endParaRPr lang="en-US"/>
          </a:p>
        </p:txBody>
      </p:sp>
      <p:pic>
        <p:nvPicPr>
          <p:cNvPr id="8" name="Picture 2" descr="f01-03-9780123814791.jpg">
            <a:extLst>
              <a:ext uri="{FF2B5EF4-FFF2-40B4-BE49-F238E27FC236}">
                <a16:creationId xmlns:a16="http://schemas.microsoft.com/office/drawing/2014/main" id="{602EEF8A-4977-574E-BE02-A068BEC686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4552" y="68434"/>
            <a:ext cx="1705816" cy="17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64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73C-9A06-AF4F-B23B-76F5F786F6A2}"/>
              </a:ext>
            </a:extLst>
          </p:cNvPr>
          <p:cNvSpPr>
            <a:spLocks noGrp="1"/>
          </p:cNvSpPr>
          <p:nvPr>
            <p:ph type="title"/>
          </p:nvPr>
        </p:nvSpPr>
        <p:spPr>
          <a:xfrm>
            <a:off x="1028700" y="685800"/>
            <a:ext cx="7200900" cy="842058"/>
          </a:xfrm>
        </p:spPr>
        <p:txBody>
          <a:bodyPr/>
          <a:lstStyle/>
          <a:p>
            <a:r>
              <a:rPr lang="en-US" b="1" dirty="0">
                <a:solidFill>
                  <a:srgbClr val="006C00"/>
                </a:solidFill>
              </a:rPr>
              <a:t>Course Prerequisite</a:t>
            </a:r>
          </a:p>
        </p:txBody>
      </p:sp>
      <p:sp>
        <p:nvSpPr>
          <p:cNvPr id="3" name="Content Placeholder 2">
            <a:extLst>
              <a:ext uri="{FF2B5EF4-FFF2-40B4-BE49-F238E27FC236}">
                <a16:creationId xmlns:a16="http://schemas.microsoft.com/office/drawing/2014/main" id="{E64555DA-477C-6347-BE2D-D8C27C6B8C34}"/>
              </a:ext>
            </a:extLst>
          </p:cNvPr>
          <p:cNvSpPr>
            <a:spLocks noGrp="1"/>
          </p:cNvSpPr>
          <p:nvPr>
            <p:ph idx="1"/>
          </p:nvPr>
        </p:nvSpPr>
        <p:spPr>
          <a:xfrm>
            <a:off x="1028700" y="1638300"/>
            <a:ext cx="8115300" cy="3581400"/>
          </a:xfrm>
        </p:spPr>
        <p:txBody>
          <a:bodyPr/>
          <a:lstStyle/>
          <a:p>
            <a:r>
              <a:rPr lang="en-US" sz="3600" dirty="0"/>
              <a:t>A grade of C or higher is needed in</a:t>
            </a:r>
          </a:p>
          <a:p>
            <a:pPr lvl="1"/>
            <a:r>
              <a:rPr lang="en-US" sz="3200" i="0" dirty="0"/>
              <a:t>CS4550, MA3210 or MA2000, ECII</a:t>
            </a:r>
            <a:r>
              <a:rPr lang="en-US" sz="3200" dirty="0"/>
              <a:t> </a:t>
            </a:r>
          </a:p>
          <a:p>
            <a:pPr lvl="1"/>
            <a:endParaRPr lang="en-US" dirty="0"/>
          </a:p>
          <a:p>
            <a:pPr lvl="1"/>
            <a:endParaRPr lang="en-US" sz="3600" dirty="0"/>
          </a:p>
          <a:p>
            <a:pPr marL="0" indent="0">
              <a:buNone/>
            </a:pPr>
            <a:endParaRPr lang="en-US" dirty="0"/>
          </a:p>
        </p:txBody>
      </p:sp>
      <p:sp>
        <p:nvSpPr>
          <p:cNvPr id="4" name="Footer Placeholder 3">
            <a:extLst>
              <a:ext uri="{FF2B5EF4-FFF2-40B4-BE49-F238E27FC236}">
                <a16:creationId xmlns:a16="http://schemas.microsoft.com/office/drawing/2014/main" id="{0FEF807E-7D9C-A04A-9619-F3AEE9699E96}"/>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03AD8CCA-6162-424D-92E2-DCBE56F82BE6}"/>
              </a:ext>
            </a:extLst>
          </p:cNvPr>
          <p:cNvSpPr>
            <a:spLocks noGrp="1"/>
          </p:cNvSpPr>
          <p:nvPr>
            <p:ph type="sldNum" sz="quarter" idx="12"/>
          </p:nvPr>
        </p:nvSpPr>
        <p:spPr/>
        <p:txBody>
          <a:bodyPr/>
          <a:lstStyle/>
          <a:p>
            <a:fld id="{6996CAA9-493C-6F4C-9FCB-33C927FDA11C}" type="slidenum">
              <a:rPr lang="en-US" smtClean="0"/>
              <a:t>4</a:t>
            </a:fld>
            <a:endParaRPr lang="en-US"/>
          </a:p>
        </p:txBody>
      </p:sp>
      <p:pic>
        <p:nvPicPr>
          <p:cNvPr id="4098" name="Picture 2" descr="What-is-a-database-management-system by emilywilliamson349 on DeviantArt">
            <a:extLst>
              <a:ext uri="{FF2B5EF4-FFF2-40B4-BE49-F238E27FC236}">
                <a16:creationId xmlns:a16="http://schemas.microsoft.com/office/drawing/2014/main" id="{536AAE2C-88B8-974C-B54C-78E76BEF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4" y="2910360"/>
            <a:ext cx="3773298" cy="221504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tat and probability - Matrix Education">
            <a:extLst>
              <a:ext uri="{FF2B5EF4-FFF2-40B4-BE49-F238E27FC236}">
                <a16:creationId xmlns:a16="http://schemas.microsoft.com/office/drawing/2014/main" id="{CC1C855C-E7F1-734A-853C-C964AEAF6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1426" y="2910360"/>
            <a:ext cx="3884509" cy="223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55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EE1E-0B8A-DD4D-A71D-A0602F1C7A2D}"/>
              </a:ext>
            </a:extLst>
          </p:cNvPr>
          <p:cNvSpPr>
            <a:spLocks noGrp="1"/>
          </p:cNvSpPr>
          <p:nvPr>
            <p:ph type="title"/>
          </p:nvPr>
        </p:nvSpPr>
        <p:spPr>
          <a:xfrm>
            <a:off x="1028700" y="400050"/>
            <a:ext cx="7200900" cy="1485900"/>
          </a:xfrm>
        </p:spPr>
        <p:txBody>
          <a:bodyPr/>
          <a:lstStyle/>
          <a:p>
            <a:r>
              <a:rPr lang="en-US" b="1" dirty="0">
                <a:solidFill>
                  <a:srgbClr val="006C00"/>
                </a:solidFill>
              </a:rPr>
              <a:t>Instructor Information</a:t>
            </a:r>
          </a:p>
        </p:txBody>
      </p:sp>
      <p:sp>
        <p:nvSpPr>
          <p:cNvPr id="3" name="Content Placeholder 2">
            <a:extLst>
              <a:ext uri="{FF2B5EF4-FFF2-40B4-BE49-F238E27FC236}">
                <a16:creationId xmlns:a16="http://schemas.microsoft.com/office/drawing/2014/main" id="{F1135D32-21E8-9849-8961-A5098C1A4FF1}"/>
              </a:ext>
            </a:extLst>
          </p:cNvPr>
          <p:cNvSpPr>
            <a:spLocks noGrp="1"/>
          </p:cNvSpPr>
          <p:nvPr>
            <p:ph idx="1"/>
          </p:nvPr>
        </p:nvSpPr>
        <p:spPr>
          <a:xfrm>
            <a:off x="1028700" y="1143000"/>
            <a:ext cx="8115300" cy="5429250"/>
          </a:xfrm>
        </p:spPr>
        <p:txBody>
          <a:bodyPr>
            <a:normAutofit fontScale="92500" lnSpcReduction="10000"/>
          </a:bodyPr>
          <a:lstStyle/>
          <a:p>
            <a:pPr marL="0" indent="0">
              <a:buNone/>
            </a:pPr>
            <a:r>
              <a:rPr lang="en-US" sz="3200" dirty="0"/>
              <a:t>Professor: </a:t>
            </a:r>
            <a:r>
              <a:rPr lang="en-US" sz="3200" b="1" dirty="0">
                <a:solidFill>
                  <a:srgbClr val="C00000"/>
                </a:solidFill>
              </a:rPr>
              <a:t>Shebuti Rayana</a:t>
            </a:r>
          </a:p>
          <a:p>
            <a:r>
              <a:rPr lang="en-US" sz="3200" dirty="0"/>
              <a:t>Office Hours:</a:t>
            </a:r>
          </a:p>
          <a:p>
            <a:pPr lvl="1"/>
            <a:r>
              <a:rPr lang="en-US" sz="3200" dirty="0">
                <a:solidFill>
                  <a:srgbClr val="C00000"/>
                </a:solidFill>
              </a:rPr>
              <a:t>Tuesday 11:30 AM – 1:30 PM</a:t>
            </a:r>
          </a:p>
          <a:p>
            <a:pPr lvl="1"/>
            <a:r>
              <a:rPr lang="en-US" sz="3200" dirty="0">
                <a:solidFill>
                  <a:srgbClr val="C00000"/>
                </a:solidFill>
              </a:rPr>
              <a:t>Thursday 11:30 AM – 1:30 PM</a:t>
            </a:r>
            <a:endParaRPr lang="en-US" sz="3200" dirty="0"/>
          </a:p>
          <a:p>
            <a:r>
              <a:rPr lang="en-US" sz="3200" dirty="0"/>
              <a:t>Location: </a:t>
            </a:r>
            <a:r>
              <a:rPr lang="en-US" sz="3200" dirty="0">
                <a:solidFill>
                  <a:srgbClr val="C00000"/>
                </a:solidFill>
              </a:rPr>
              <a:t>NAB 1016 (or Zoom-ask for link)</a:t>
            </a:r>
          </a:p>
          <a:p>
            <a:r>
              <a:rPr lang="en-US" sz="3200" dirty="0"/>
              <a:t>Email: </a:t>
            </a:r>
            <a:r>
              <a:rPr lang="en-US" sz="3200" u="sng" dirty="0" err="1">
                <a:solidFill>
                  <a:srgbClr val="0070C0"/>
                </a:solidFill>
              </a:rPr>
              <a:t>rayanas@oldwestbury.edu</a:t>
            </a:r>
            <a:endParaRPr lang="en-US" sz="3200" u="sng" dirty="0">
              <a:solidFill>
                <a:srgbClr val="0070C0"/>
              </a:solidFill>
            </a:endParaRPr>
          </a:p>
          <a:p>
            <a:r>
              <a:rPr lang="en-US" sz="3200" dirty="0"/>
              <a:t>Please include “CS5810” in the email subject and your name and student ID in the email body when you contact me. You can also send me message in </a:t>
            </a:r>
            <a:r>
              <a:rPr lang="en-US" sz="3200" dirty="0">
                <a:solidFill>
                  <a:srgbClr val="7030A0"/>
                </a:solidFill>
              </a:rPr>
              <a:t>Discord</a:t>
            </a:r>
            <a:r>
              <a:rPr lang="en-US" sz="3200" dirty="0"/>
              <a:t> in case of any emergency. Use your real name in Discord.</a:t>
            </a:r>
          </a:p>
          <a:p>
            <a:endParaRPr lang="en-US" sz="2800" dirty="0"/>
          </a:p>
        </p:txBody>
      </p:sp>
      <p:sp>
        <p:nvSpPr>
          <p:cNvPr id="4" name="Footer Placeholder 3">
            <a:extLst>
              <a:ext uri="{FF2B5EF4-FFF2-40B4-BE49-F238E27FC236}">
                <a16:creationId xmlns:a16="http://schemas.microsoft.com/office/drawing/2014/main" id="{FD7789AF-1E33-314D-9581-3369D29CD118}"/>
              </a:ext>
            </a:extLst>
          </p:cNvPr>
          <p:cNvSpPr>
            <a:spLocks noGrp="1"/>
          </p:cNvSpPr>
          <p:nvPr>
            <p:ph type="ftr" sz="quarter" idx="11"/>
          </p:nvPr>
        </p:nvSpPr>
        <p:spPr/>
        <p:txBody>
          <a:bodyPr/>
          <a:lstStyle/>
          <a:p>
            <a:r>
              <a:rPr lang="en-US" dirty="0"/>
              <a:t>Shebuti Rayana (SUNY Old Westbury)</a:t>
            </a:r>
          </a:p>
        </p:txBody>
      </p:sp>
      <p:sp>
        <p:nvSpPr>
          <p:cNvPr id="5" name="Slide Number Placeholder 4">
            <a:extLst>
              <a:ext uri="{FF2B5EF4-FFF2-40B4-BE49-F238E27FC236}">
                <a16:creationId xmlns:a16="http://schemas.microsoft.com/office/drawing/2014/main" id="{1FDB92D3-1A8E-9943-ACC8-44F4AD8FEB35}"/>
              </a:ext>
            </a:extLst>
          </p:cNvPr>
          <p:cNvSpPr>
            <a:spLocks noGrp="1"/>
          </p:cNvSpPr>
          <p:nvPr>
            <p:ph type="sldNum" sz="quarter" idx="12"/>
          </p:nvPr>
        </p:nvSpPr>
        <p:spPr/>
        <p:txBody>
          <a:bodyPr/>
          <a:lstStyle/>
          <a:p>
            <a:fld id="{6996CAA9-493C-6F4C-9FCB-33C927FDA11C}" type="slidenum">
              <a:rPr lang="en-US" smtClean="0"/>
              <a:t>5</a:t>
            </a:fld>
            <a:endParaRPr lang="en-US"/>
          </a:p>
        </p:txBody>
      </p:sp>
      <p:pic>
        <p:nvPicPr>
          <p:cNvPr id="7" name="Picture 6" descr="A picture containing tree, outdoor, person, plant&#10;&#10;Description automatically generated">
            <a:extLst>
              <a:ext uri="{FF2B5EF4-FFF2-40B4-BE49-F238E27FC236}">
                <a16:creationId xmlns:a16="http://schemas.microsoft.com/office/drawing/2014/main" id="{90C5A203-4BC1-7E41-A52A-1F1DEE1F37F3}"/>
              </a:ext>
            </a:extLst>
          </p:cNvPr>
          <p:cNvPicPr>
            <a:picLocks noChangeAspect="1"/>
          </p:cNvPicPr>
          <p:nvPr/>
        </p:nvPicPr>
        <p:blipFill>
          <a:blip r:embed="rId2"/>
          <a:stretch>
            <a:fillRect/>
          </a:stretch>
        </p:blipFill>
        <p:spPr>
          <a:xfrm>
            <a:off x="6472989" y="114300"/>
            <a:ext cx="2525572" cy="2005601"/>
          </a:xfrm>
          <a:prstGeom prst="rect">
            <a:avLst/>
          </a:prstGeom>
        </p:spPr>
      </p:pic>
    </p:spTree>
    <p:extLst>
      <p:ext uri="{BB962C8B-B14F-4D97-AF65-F5344CB8AC3E}">
        <p14:creationId xmlns:p14="http://schemas.microsoft.com/office/powerpoint/2010/main" val="230572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6474-381A-3F40-A92D-A665077B1F42}"/>
              </a:ext>
            </a:extLst>
          </p:cNvPr>
          <p:cNvSpPr>
            <a:spLocks noGrp="1"/>
          </p:cNvSpPr>
          <p:nvPr>
            <p:ph type="title"/>
          </p:nvPr>
        </p:nvSpPr>
        <p:spPr>
          <a:xfrm>
            <a:off x="971550" y="361231"/>
            <a:ext cx="7200900" cy="1485900"/>
          </a:xfrm>
        </p:spPr>
        <p:txBody>
          <a:bodyPr/>
          <a:lstStyle/>
          <a:p>
            <a:r>
              <a:rPr lang="en-US" b="1" dirty="0">
                <a:solidFill>
                  <a:srgbClr val="006C00"/>
                </a:solidFill>
              </a:rPr>
              <a:t>Class Information</a:t>
            </a:r>
          </a:p>
        </p:txBody>
      </p:sp>
      <p:sp>
        <p:nvSpPr>
          <p:cNvPr id="3" name="Content Placeholder 2">
            <a:extLst>
              <a:ext uri="{FF2B5EF4-FFF2-40B4-BE49-F238E27FC236}">
                <a16:creationId xmlns:a16="http://schemas.microsoft.com/office/drawing/2014/main" id="{191105F0-E1E1-3145-B2D3-F18022FA7839}"/>
              </a:ext>
            </a:extLst>
          </p:cNvPr>
          <p:cNvSpPr>
            <a:spLocks noGrp="1"/>
          </p:cNvSpPr>
          <p:nvPr>
            <p:ph idx="1"/>
          </p:nvPr>
        </p:nvSpPr>
        <p:spPr>
          <a:xfrm>
            <a:off x="971550" y="1124261"/>
            <a:ext cx="8172450" cy="5429250"/>
          </a:xfrm>
        </p:spPr>
        <p:txBody>
          <a:bodyPr>
            <a:normAutofit/>
          </a:bodyPr>
          <a:lstStyle/>
          <a:p>
            <a:r>
              <a:rPr lang="en-US" sz="3200" b="1" dirty="0">
                <a:solidFill>
                  <a:schemeClr val="tx1"/>
                </a:solidFill>
              </a:rPr>
              <a:t>Lectures and Labs</a:t>
            </a:r>
          </a:p>
          <a:p>
            <a:pPr lvl="1"/>
            <a:r>
              <a:rPr lang="en-US" sz="2800" dirty="0" err="1">
                <a:solidFill>
                  <a:srgbClr val="C00000"/>
                </a:solidFill>
              </a:rPr>
              <a:t>TuTh</a:t>
            </a:r>
            <a:r>
              <a:rPr lang="en-US" sz="2800" dirty="0">
                <a:solidFill>
                  <a:srgbClr val="C00000"/>
                </a:solidFill>
              </a:rPr>
              <a:t> 9:50 AM – 11:30 AM Lecture</a:t>
            </a:r>
          </a:p>
          <a:p>
            <a:r>
              <a:rPr lang="en-US" sz="3200" b="1" dirty="0">
                <a:solidFill>
                  <a:schemeClr val="tx1"/>
                </a:solidFill>
              </a:rPr>
              <a:t>Location</a:t>
            </a:r>
          </a:p>
          <a:p>
            <a:pPr lvl="1"/>
            <a:r>
              <a:rPr lang="en-US" sz="3200" b="1" dirty="0">
                <a:solidFill>
                  <a:srgbClr val="C00000"/>
                </a:solidFill>
              </a:rPr>
              <a:t>NAB 3104 for Lectures</a:t>
            </a:r>
          </a:p>
          <a:p>
            <a:r>
              <a:rPr lang="en-US" sz="2800" dirty="0">
                <a:solidFill>
                  <a:srgbClr val="E67024"/>
                </a:solidFill>
              </a:rPr>
              <a:t>Brightspace</a:t>
            </a:r>
            <a:r>
              <a:rPr lang="en-US" sz="2800" dirty="0"/>
              <a:t> will be used for lectures, grades, homework assignments, final project and other course materials. </a:t>
            </a:r>
          </a:p>
        </p:txBody>
      </p:sp>
      <p:sp>
        <p:nvSpPr>
          <p:cNvPr id="5" name="Footer Placeholder 4">
            <a:extLst>
              <a:ext uri="{FF2B5EF4-FFF2-40B4-BE49-F238E27FC236}">
                <a16:creationId xmlns:a16="http://schemas.microsoft.com/office/drawing/2014/main" id="{F1267F10-380D-5A40-BD38-0F6CB7EF0FD1}"/>
              </a:ext>
            </a:extLst>
          </p:cNvPr>
          <p:cNvSpPr>
            <a:spLocks noGrp="1"/>
          </p:cNvSpPr>
          <p:nvPr>
            <p:ph type="ftr" sz="quarter" idx="11"/>
          </p:nvPr>
        </p:nvSpPr>
        <p:spPr/>
        <p:txBody>
          <a:bodyPr/>
          <a:lstStyle/>
          <a:p>
            <a:r>
              <a:rPr lang="en-US"/>
              <a:t>Shebuti Rayana (SUNY Old Westbury)</a:t>
            </a:r>
          </a:p>
        </p:txBody>
      </p:sp>
      <p:sp>
        <p:nvSpPr>
          <p:cNvPr id="6" name="Slide Number Placeholder 5">
            <a:extLst>
              <a:ext uri="{FF2B5EF4-FFF2-40B4-BE49-F238E27FC236}">
                <a16:creationId xmlns:a16="http://schemas.microsoft.com/office/drawing/2014/main" id="{90874C74-C435-134B-ADEF-BB6B4C52DBC7}"/>
              </a:ext>
            </a:extLst>
          </p:cNvPr>
          <p:cNvSpPr>
            <a:spLocks noGrp="1"/>
          </p:cNvSpPr>
          <p:nvPr>
            <p:ph type="sldNum" sz="quarter" idx="12"/>
          </p:nvPr>
        </p:nvSpPr>
        <p:spPr/>
        <p:txBody>
          <a:bodyPr/>
          <a:lstStyle/>
          <a:p>
            <a:fld id="{6996CAA9-493C-6F4C-9FCB-33C927FDA11C}" type="slidenum">
              <a:rPr lang="en-US" smtClean="0"/>
              <a:t>6</a:t>
            </a:fld>
            <a:endParaRPr lang="en-US"/>
          </a:p>
        </p:txBody>
      </p:sp>
      <p:pic>
        <p:nvPicPr>
          <p:cNvPr id="4" name="Picture 3" descr="Icon&#10;&#10;Description automatically generated with medium confidence">
            <a:extLst>
              <a:ext uri="{FF2B5EF4-FFF2-40B4-BE49-F238E27FC236}">
                <a16:creationId xmlns:a16="http://schemas.microsoft.com/office/drawing/2014/main" id="{0D54C173-BB6D-6F20-1BC7-B8FD5EADE416}"/>
              </a:ext>
            </a:extLst>
          </p:cNvPr>
          <p:cNvPicPr>
            <a:picLocks noChangeAspect="1"/>
          </p:cNvPicPr>
          <p:nvPr/>
        </p:nvPicPr>
        <p:blipFill>
          <a:blip r:embed="rId2"/>
          <a:stretch>
            <a:fillRect/>
          </a:stretch>
        </p:blipFill>
        <p:spPr>
          <a:xfrm>
            <a:off x="6876055" y="4631211"/>
            <a:ext cx="1654212" cy="1383030"/>
          </a:xfrm>
          <a:prstGeom prst="rect">
            <a:avLst/>
          </a:prstGeom>
        </p:spPr>
      </p:pic>
    </p:spTree>
    <p:extLst>
      <p:ext uri="{BB962C8B-B14F-4D97-AF65-F5344CB8AC3E}">
        <p14:creationId xmlns:p14="http://schemas.microsoft.com/office/powerpoint/2010/main" val="228408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1156-2FDF-4B4B-A788-B1214CA27AE6}"/>
              </a:ext>
            </a:extLst>
          </p:cNvPr>
          <p:cNvSpPr>
            <a:spLocks noGrp="1"/>
          </p:cNvSpPr>
          <p:nvPr>
            <p:ph type="title"/>
          </p:nvPr>
        </p:nvSpPr>
        <p:spPr/>
        <p:txBody>
          <a:bodyPr/>
          <a:lstStyle/>
          <a:p>
            <a:r>
              <a:rPr lang="en-US" b="1" dirty="0">
                <a:solidFill>
                  <a:srgbClr val="006C00"/>
                </a:solidFill>
              </a:rPr>
              <a:t>Textbook</a:t>
            </a:r>
          </a:p>
        </p:txBody>
      </p:sp>
      <p:sp>
        <p:nvSpPr>
          <p:cNvPr id="3" name="Content Placeholder 2">
            <a:extLst>
              <a:ext uri="{FF2B5EF4-FFF2-40B4-BE49-F238E27FC236}">
                <a16:creationId xmlns:a16="http://schemas.microsoft.com/office/drawing/2014/main" id="{3422F950-D8F3-A94A-80C6-02D8EC37B34B}"/>
              </a:ext>
            </a:extLst>
          </p:cNvPr>
          <p:cNvSpPr>
            <a:spLocks noGrp="1"/>
          </p:cNvSpPr>
          <p:nvPr>
            <p:ph idx="1"/>
          </p:nvPr>
        </p:nvSpPr>
        <p:spPr>
          <a:xfrm>
            <a:off x="1190746" y="1354961"/>
            <a:ext cx="7953254" cy="5393080"/>
          </a:xfrm>
        </p:spPr>
        <p:txBody>
          <a:bodyPr>
            <a:normAutofit/>
          </a:bodyPr>
          <a:lstStyle/>
          <a:p>
            <a:pPr marL="0" indent="0" fontAlgn="base">
              <a:buNone/>
            </a:pPr>
            <a:br>
              <a:rPr lang="en-US" dirty="0"/>
            </a:br>
            <a:endParaRPr lang="en-US" dirty="0"/>
          </a:p>
        </p:txBody>
      </p:sp>
      <p:sp>
        <p:nvSpPr>
          <p:cNvPr id="4" name="Footer Placeholder 3">
            <a:extLst>
              <a:ext uri="{FF2B5EF4-FFF2-40B4-BE49-F238E27FC236}">
                <a16:creationId xmlns:a16="http://schemas.microsoft.com/office/drawing/2014/main" id="{464CD0F4-213F-6543-9ABD-88359ED0541A}"/>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603534D3-8700-7741-B8D4-2B3431AFB722}"/>
              </a:ext>
            </a:extLst>
          </p:cNvPr>
          <p:cNvSpPr>
            <a:spLocks noGrp="1"/>
          </p:cNvSpPr>
          <p:nvPr>
            <p:ph type="sldNum" sz="quarter" idx="12"/>
          </p:nvPr>
        </p:nvSpPr>
        <p:spPr/>
        <p:txBody>
          <a:bodyPr/>
          <a:lstStyle/>
          <a:p>
            <a:fld id="{6996CAA9-493C-6F4C-9FCB-33C927FDA11C}" type="slidenum">
              <a:rPr lang="en-US" smtClean="0"/>
              <a:t>7</a:t>
            </a:fld>
            <a:endParaRPr lang="en-US"/>
          </a:p>
        </p:txBody>
      </p:sp>
      <p:pic>
        <p:nvPicPr>
          <p:cNvPr id="8" name="Picture 7" descr="Solution Manual for Introduction to Data Mining, 2nd Edition, Pang-Ning  Tan, Michael Steinbach, Anuj Karpatne, Vipin Kumar - Townring">
            <a:extLst>
              <a:ext uri="{FF2B5EF4-FFF2-40B4-BE49-F238E27FC236}">
                <a16:creationId xmlns:a16="http://schemas.microsoft.com/office/drawing/2014/main" id="{FEE717E8-79C6-A94E-949C-4A72455BB5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6254" y="1354961"/>
            <a:ext cx="2340038" cy="2900426"/>
          </a:xfrm>
          <a:prstGeom prst="rect">
            <a:avLst/>
          </a:prstGeom>
          <a:noFill/>
          <a:ln>
            <a:noFill/>
          </a:ln>
        </p:spPr>
      </p:pic>
      <p:sp>
        <p:nvSpPr>
          <p:cNvPr id="11" name="TextBox 10">
            <a:extLst>
              <a:ext uri="{FF2B5EF4-FFF2-40B4-BE49-F238E27FC236}">
                <a16:creationId xmlns:a16="http://schemas.microsoft.com/office/drawing/2014/main" id="{47EC12BD-5B9B-D341-8383-F4CF42DAE413}"/>
              </a:ext>
            </a:extLst>
          </p:cNvPr>
          <p:cNvSpPr txBox="1"/>
          <p:nvPr/>
        </p:nvSpPr>
        <p:spPr>
          <a:xfrm>
            <a:off x="914400" y="1481417"/>
            <a:ext cx="7053726" cy="4801314"/>
          </a:xfrm>
          <a:prstGeom prst="rect">
            <a:avLst/>
          </a:prstGeom>
          <a:noFill/>
        </p:spPr>
        <p:txBody>
          <a:bodyPr wrap="none" rtlCol="0">
            <a:spAutoFit/>
          </a:bodyPr>
          <a:lstStyle/>
          <a:p>
            <a:r>
              <a:rPr lang="en-US" sz="2800" b="1" dirty="0">
                <a:solidFill>
                  <a:srgbClr val="C00000"/>
                </a:solidFill>
              </a:rPr>
              <a:t>Introduction to Data Mining</a:t>
            </a:r>
          </a:p>
          <a:p>
            <a:r>
              <a:rPr lang="en-US" sz="2800" i="1" dirty="0"/>
              <a:t>Second Edition </a:t>
            </a:r>
            <a:r>
              <a:rPr lang="en-US" sz="2800" dirty="0"/>
              <a:t>by Pang-Ning Tan, </a:t>
            </a:r>
          </a:p>
          <a:p>
            <a:r>
              <a:rPr lang="en-US" sz="2800" dirty="0"/>
              <a:t>Michael Steinbach, Anuj </a:t>
            </a:r>
            <a:r>
              <a:rPr lang="en-US" sz="2800" dirty="0" err="1"/>
              <a:t>Karpatne</a:t>
            </a:r>
            <a:r>
              <a:rPr lang="en-US" sz="2800" dirty="0"/>
              <a:t>, </a:t>
            </a:r>
          </a:p>
          <a:p>
            <a:r>
              <a:rPr lang="en-US" sz="2800" dirty="0"/>
              <a:t>and Vipin Kumar         </a:t>
            </a:r>
          </a:p>
          <a:p>
            <a:r>
              <a:rPr lang="en-US" sz="2800" dirty="0"/>
              <a:t>Pearson</a:t>
            </a:r>
          </a:p>
          <a:p>
            <a:r>
              <a:rPr lang="en-US" sz="2800" dirty="0"/>
              <a:t>ISBN 978-93-544-9104-7 </a:t>
            </a:r>
          </a:p>
          <a:p>
            <a:endParaRPr lang="en-US" sz="2800" dirty="0"/>
          </a:p>
          <a:p>
            <a:endParaRPr lang="en-US" sz="2800" dirty="0"/>
          </a:p>
          <a:p>
            <a:r>
              <a:rPr lang="en-US" sz="2800" dirty="0"/>
              <a:t>Link to textbook resources: </a:t>
            </a:r>
          </a:p>
          <a:p>
            <a:r>
              <a:rPr lang="en-US" u="sng" dirty="0">
                <a:hlinkClick r:id="rId3"/>
              </a:rPr>
              <a:t>https://www-users.cse.umn.edu/~kumar001/dmbook/index.php#new</a:t>
            </a:r>
            <a:endParaRPr lang="en-US" dirty="0"/>
          </a:p>
          <a:p>
            <a:endParaRPr lang="en-US" dirty="0"/>
          </a:p>
          <a:p>
            <a:pPr marL="342900" indent="-342900">
              <a:buAutoNum type="arabicPeriod"/>
            </a:pPr>
            <a:endParaRPr lang="en-US" dirty="0"/>
          </a:p>
        </p:txBody>
      </p:sp>
    </p:spTree>
    <p:extLst>
      <p:ext uri="{BB962C8B-B14F-4D97-AF65-F5344CB8AC3E}">
        <p14:creationId xmlns:p14="http://schemas.microsoft.com/office/powerpoint/2010/main" val="131300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DEFA-E722-A84A-B0DF-5940CE93624A}"/>
              </a:ext>
            </a:extLst>
          </p:cNvPr>
          <p:cNvSpPr>
            <a:spLocks noGrp="1"/>
          </p:cNvSpPr>
          <p:nvPr>
            <p:ph type="title"/>
          </p:nvPr>
        </p:nvSpPr>
        <p:spPr/>
        <p:txBody>
          <a:bodyPr/>
          <a:lstStyle/>
          <a:p>
            <a:r>
              <a:rPr lang="en-US" b="1" dirty="0">
                <a:solidFill>
                  <a:srgbClr val="006C00"/>
                </a:solidFill>
              </a:rPr>
              <a:t>Chapters from Textbook</a:t>
            </a:r>
            <a:endParaRPr lang="en-US" dirty="0"/>
          </a:p>
        </p:txBody>
      </p:sp>
      <p:sp>
        <p:nvSpPr>
          <p:cNvPr id="3" name="Content Placeholder 2">
            <a:extLst>
              <a:ext uri="{FF2B5EF4-FFF2-40B4-BE49-F238E27FC236}">
                <a16:creationId xmlns:a16="http://schemas.microsoft.com/office/drawing/2014/main" id="{7B7D5AB0-C7B6-8F45-8477-02B0F82647CE}"/>
              </a:ext>
            </a:extLst>
          </p:cNvPr>
          <p:cNvSpPr>
            <a:spLocks noGrp="1"/>
          </p:cNvSpPr>
          <p:nvPr>
            <p:ph idx="1"/>
          </p:nvPr>
        </p:nvSpPr>
        <p:spPr>
          <a:xfrm>
            <a:off x="1028700" y="1499616"/>
            <a:ext cx="8115300" cy="5358384"/>
          </a:xfrm>
        </p:spPr>
        <p:txBody>
          <a:bodyPr>
            <a:normAutofit fontScale="92500" lnSpcReduction="10000"/>
          </a:bodyPr>
          <a:lstStyle/>
          <a:p>
            <a:r>
              <a:rPr lang="en-US" sz="2800" dirty="0"/>
              <a:t>Chapter 1: Introduction</a:t>
            </a:r>
          </a:p>
          <a:p>
            <a:r>
              <a:rPr lang="en-US" sz="2800" dirty="0"/>
              <a:t>Chapter 2: Data</a:t>
            </a:r>
          </a:p>
          <a:p>
            <a:r>
              <a:rPr lang="en-US" sz="2800" dirty="0"/>
              <a:t>Chapter 3: Classification: Basic Concepts and Techniques</a:t>
            </a:r>
          </a:p>
          <a:p>
            <a:r>
              <a:rPr lang="en-US" sz="2800" dirty="0"/>
              <a:t>Chapter 4: Classification: Alternative Techniques </a:t>
            </a:r>
          </a:p>
          <a:p>
            <a:r>
              <a:rPr lang="en-US" sz="2800" dirty="0"/>
              <a:t>Chapter 5: Association Analysis: Basic Concepts and Algorithms</a:t>
            </a:r>
          </a:p>
          <a:p>
            <a:r>
              <a:rPr lang="en-US" sz="2800" dirty="0"/>
              <a:t>Chapter 7: Cluster Analysis: Basic Concepts and Algorithms</a:t>
            </a:r>
          </a:p>
          <a:p>
            <a:r>
              <a:rPr lang="en-US" sz="2800" dirty="0"/>
              <a:t>Chapter 8: Cluster Analysis: Additional Issues and Algorithms</a:t>
            </a:r>
          </a:p>
          <a:p>
            <a:r>
              <a:rPr lang="en-US" sz="2800" dirty="0"/>
              <a:t>Chapter 9: Anomaly Detection</a:t>
            </a:r>
          </a:p>
          <a:p>
            <a:endParaRPr lang="en-US" dirty="0"/>
          </a:p>
          <a:p>
            <a:endParaRPr lang="en-US" dirty="0"/>
          </a:p>
        </p:txBody>
      </p:sp>
      <p:sp>
        <p:nvSpPr>
          <p:cNvPr id="4" name="Footer Placeholder 3">
            <a:extLst>
              <a:ext uri="{FF2B5EF4-FFF2-40B4-BE49-F238E27FC236}">
                <a16:creationId xmlns:a16="http://schemas.microsoft.com/office/drawing/2014/main" id="{6C4C989F-C226-EE4B-82B1-4E040D459F11}"/>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DC0C4FD5-5057-0B40-83E0-2D13ADBE241B}"/>
              </a:ext>
            </a:extLst>
          </p:cNvPr>
          <p:cNvSpPr>
            <a:spLocks noGrp="1"/>
          </p:cNvSpPr>
          <p:nvPr>
            <p:ph type="sldNum" sz="quarter" idx="12"/>
          </p:nvPr>
        </p:nvSpPr>
        <p:spPr/>
        <p:txBody>
          <a:bodyPr/>
          <a:lstStyle/>
          <a:p>
            <a:fld id="{6996CAA9-493C-6F4C-9FCB-33C927FDA11C}" type="slidenum">
              <a:rPr lang="en-US" smtClean="0"/>
              <a:t>8</a:t>
            </a:fld>
            <a:endParaRPr lang="en-US"/>
          </a:p>
        </p:txBody>
      </p:sp>
      <p:pic>
        <p:nvPicPr>
          <p:cNvPr id="6" name="Picture 5" descr="Solution Manual for Introduction to Data Mining, 2nd Edition, Pang-Ning  Tan, Michael Steinbach, Anuj Karpatne, Vipin Kumar - Townring">
            <a:extLst>
              <a:ext uri="{FF2B5EF4-FFF2-40B4-BE49-F238E27FC236}">
                <a16:creationId xmlns:a16="http://schemas.microsoft.com/office/drawing/2014/main" id="{7A95B7F4-CC21-954D-98E8-8560C686FB8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7754" y="330833"/>
            <a:ext cx="1629046" cy="2019167"/>
          </a:xfrm>
          <a:prstGeom prst="rect">
            <a:avLst/>
          </a:prstGeom>
          <a:noFill/>
          <a:ln>
            <a:noFill/>
          </a:ln>
        </p:spPr>
      </p:pic>
    </p:spTree>
    <p:extLst>
      <p:ext uri="{BB962C8B-B14F-4D97-AF65-F5344CB8AC3E}">
        <p14:creationId xmlns:p14="http://schemas.microsoft.com/office/powerpoint/2010/main" val="210635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9E584-D479-A86B-074A-E7640F688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C958D-FF6B-7122-F688-F20B767F9E7A}"/>
              </a:ext>
            </a:extLst>
          </p:cNvPr>
          <p:cNvSpPr>
            <a:spLocks noGrp="1"/>
          </p:cNvSpPr>
          <p:nvPr>
            <p:ph type="title"/>
          </p:nvPr>
        </p:nvSpPr>
        <p:spPr/>
        <p:txBody>
          <a:bodyPr/>
          <a:lstStyle/>
          <a:p>
            <a:r>
              <a:rPr lang="en-US" b="1" dirty="0">
                <a:solidFill>
                  <a:srgbClr val="006C00"/>
                </a:solidFill>
              </a:rPr>
              <a:t>Textbook</a:t>
            </a:r>
          </a:p>
        </p:txBody>
      </p:sp>
      <p:sp>
        <p:nvSpPr>
          <p:cNvPr id="3" name="Content Placeholder 2">
            <a:extLst>
              <a:ext uri="{FF2B5EF4-FFF2-40B4-BE49-F238E27FC236}">
                <a16:creationId xmlns:a16="http://schemas.microsoft.com/office/drawing/2014/main" id="{272E38A6-ED96-1A68-E2FA-A6CFE9CD1284}"/>
              </a:ext>
            </a:extLst>
          </p:cNvPr>
          <p:cNvSpPr>
            <a:spLocks noGrp="1"/>
          </p:cNvSpPr>
          <p:nvPr>
            <p:ph idx="1"/>
          </p:nvPr>
        </p:nvSpPr>
        <p:spPr>
          <a:xfrm>
            <a:off x="1190746" y="1354961"/>
            <a:ext cx="7953254" cy="5393080"/>
          </a:xfrm>
        </p:spPr>
        <p:txBody>
          <a:bodyPr>
            <a:normAutofit/>
          </a:bodyPr>
          <a:lstStyle/>
          <a:p>
            <a:pPr marL="0" indent="0" fontAlgn="base">
              <a:buNone/>
            </a:pPr>
            <a:br>
              <a:rPr lang="en-US" dirty="0"/>
            </a:br>
            <a:endParaRPr lang="en-US" dirty="0"/>
          </a:p>
        </p:txBody>
      </p:sp>
      <p:sp>
        <p:nvSpPr>
          <p:cNvPr id="4" name="Footer Placeholder 3">
            <a:extLst>
              <a:ext uri="{FF2B5EF4-FFF2-40B4-BE49-F238E27FC236}">
                <a16:creationId xmlns:a16="http://schemas.microsoft.com/office/drawing/2014/main" id="{4AA6C536-4C72-8A0F-FADF-E75B609F090F}"/>
              </a:ext>
            </a:extLst>
          </p:cNvPr>
          <p:cNvSpPr>
            <a:spLocks noGrp="1"/>
          </p:cNvSpPr>
          <p:nvPr>
            <p:ph type="ftr" sz="quarter" idx="11"/>
          </p:nvPr>
        </p:nvSpPr>
        <p:spPr/>
        <p:txBody>
          <a:bodyPr/>
          <a:lstStyle/>
          <a:p>
            <a:r>
              <a:rPr lang="en-US"/>
              <a:t>Shebuti Rayana (SUNY Old Westbury)</a:t>
            </a:r>
          </a:p>
        </p:txBody>
      </p:sp>
      <p:sp>
        <p:nvSpPr>
          <p:cNvPr id="5" name="Slide Number Placeholder 4">
            <a:extLst>
              <a:ext uri="{FF2B5EF4-FFF2-40B4-BE49-F238E27FC236}">
                <a16:creationId xmlns:a16="http://schemas.microsoft.com/office/drawing/2014/main" id="{7E7B9C31-EA5B-053E-0EEE-73CE9EBCFC20}"/>
              </a:ext>
            </a:extLst>
          </p:cNvPr>
          <p:cNvSpPr>
            <a:spLocks noGrp="1"/>
          </p:cNvSpPr>
          <p:nvPr>
            <p:ph type="sldNum" sz="quarter" idx="12"/>
          </p:nvPr>
        </p:nvSpPr>
        <p:spPr/>
        <p:txBody>
          <a:bodyPr/>
          <a:lstStyle/>
          <a:p>
            <a:fld id="{6996CAA9-493C-6F4C-9FCB-33C927FDA11C}" type="slidenum">
              <a:rPr lang="en-US" smtClean="0"/>
              <a:t>9</a:t>
            </a:fld>
            <a:endParaRPr lang="en-US"/>
          </a:p>
        </p:txBody>
      </p:sp>
      <p:sp>
        <p:nvSpPr>
          <p:cNvPr id="11" name="TextBox 10">
            <a:extLst>
              <a:ext uri="{FF2B5EF4-FFF2-40B4-BE49-F238E27FC236}">
                <a16:creationId xmlns:a16="http://schemas.microsoft.com/office/drawing/2014/main" id="{772C85EC-1676-D77F-10A8-DCBC7726A67D}"/>
              </a:ext>
            </a:extLst>
          </p:cNvPr>
          <p:cNvSpPr txBox="1"/>
          <p:nvPr/>
        </p:nvSpPr>
        <p:spPr>
          <a:xfrm>
            <a:off x="914400" y="1481417"/>
            <a:ext cx="4394088" cy="3508653"/>
          </a:xfrm>
          <a:prstGeom prst="rect">
            <a:avLst/>
          </a:prstGeom>
          <a:noFill/>
        </p:spPr>
        <p:txBody>
          <a:bodyPr wrap="none" rtlCol="0">
            <a:spAutoFit/>
          </a:bodyPr>
          <a:lstStyle/>
          <a:p>
            <a:r>
              <a:rPr lang="en-US" sz="2800" b="1" dirty="0">
                <a:solidFill>
                  <a:srgbClr val="C00000"/>
                </a:solidFill>
              </a:rPr>
              <a:t>Data Mining</a:t>
            </a:r>
          </a:p>
          <a:p>
            <a:r>
              <a:rPr lang="en-US" sz="2800" dirty="0"/>
              <a:t>by Charu C. Aggarwal         </a:t>
            </a:r>
          </a:p>
          <a:p>
            <a:r>
              <a:rPr lang="en-US" sz="2800" dirty="0"/>
              <a:t>Springer</a:t>
            </a:r>
          </a:p>
          <a:p>
            <a:r>
              <a:rPr lang="en-US" sz="2800" dirty="0">
                <a:effectLst/>
                <a:latin typeface="Calibri" panose="020F0502020204030204" pitchFamily="34" charset="0"/>
              </a:rPr>
              <a:t>ISBN 978-3-319-14141-1 </a:t>
            </a:r>
          </a:p>
          <a:p>
            <a:endParaRPr lang="en-US" sz="2800" dirty="0"/>
          </a:p>
          <a:p>
            <a:r>
              <a:rPr lang="en-US" sz="2800" dirty="0"/>
              <a:t>Link to textbook resources: </a:t>
            </a:r>
          </a:p>
          <a:p>
            <a:r>
              <a:rPr lang="en-US" dirty="0">
                <a:solidFill>
                  <a:srgbClr val="1154CC"/>
                </a:solidFill>
                <a:effectLst/>
                <a:latin typeface="Calibri" panose="020F0502020204030204" pitchFamily="34" charset="0"/>
              </a:rPr>
              <a:t>https://</a:t>
            </a:r>
            <a:r>
              <a:rPr lang="en-US" dirty="0" err="1">
                <a:solidFill>
                  <a:srgbClr val="1154CC"/>
                </a:solidFill>
                <a:effectLst/>
                <a:latin typeface="Calibri" panose="020F0502020204030204" pitchFamily="34" charset="0"/>
              </a:rPr>
              <a:t>charuaggarwal.net</a:t>
            </a:r>
            <a:r>
              <a:rPr lang="en-US" dirty="0">
                <a:solidFill>
                  <a:srgbClr val="1154CC"/>
                </a:solidFill>
                <a:effectLst/>
                <a:latin typeface="Calibri" panose="020F0502020204030204" pitchFamily="34" charset="0"/>
              </a:rPr>
              <a:t>/Data-</a:t>
            </a:r>
            <a:r>
              <a:rPr lang="en-US" dirty="0" err="1">
                <a:solidFill>
                  <a:srgbClr val="1154CC"/>
                </a:solidFill>
                <a:effectLst/>
                <a:latin typeface="Calibri" panose="020F0502020204030204" pitchFamily="34" charset="0"/>
              </a:rPr>
              <a:t>Mining.htm</a:t>
            </a:r>
            <a:r>
              <a:rPr lang="en-US" dirty="0">
                <a:solidFill>
                  <a:srgbClr val="1154CC"/>
                </a:solidFill>
                <a:effectLst/>
                <a:latin typeface="Calibri" panose="020F0502020204030204" pitchFamily="34" charset="0"/>
              </a:rPr>
              <a:t> </a:t>
            </a:r>
          </a:p>
          <a:p>
            <a:endParaRPr lang="en-US" dirty="0"/>
          </a:p>
          <a:p>
            <a:pPr marL="342900" indent="-342900">
              <a:buAutoNum type="arabicPeriod"/>
            </a:pPr>
            <a:endParaRPr lang="en-US" dirty="0"/>
          </a:p>
        </p:txBody>
      </p:sp>
      <p:pic>
        <p:nvPicPr>
          <p:cNvPr id="6" name="Picture 5">
            <a:extLst>
              <a:ext uri="{FF2B5EF4-FFF2-40B4-BE49-F238E27FC236}">
                <a16:creationId xmlns:a16="http://schemas.microsoft.com/office/drawing/2014/main" id="{2616726D-F43C-1F91-FDB0-1A1F42376195}"/>
              </a:ext>
            </a:extLst>
          </p:cNvPr>
          <p:cNvPicPr>
            <a:picLocks noChangeAspect="1"/>
          </p:cNvPicPr>
          <p:nvPr/>
        </p:nvPicPr>
        <p:blipFill>
          <a:blip r:embed="rId2"/>
          <a:stretch>
            <a:fillRect/>
          </a:stretch>
        </p:blipFill>
        <p:spPr>
          <a:xfrm>
            <a:off x="5905500" y="1428750"/>
            <a:ext cx="2324100" cy="3289300"/>
          </a:xfrm>
          <a:prstGeom prst="rect">
            <a:avLst/>
          </a:prstGeom>
        </p:spPr>
      </p:pic>
    </p:spTree>
    <p:extLst>
      <p:ext uri="{BB962C8B-B14F-4D97-AF65-F5344CB8AC3E}">
        <p14:creationId xmlns:p14="http://schemas.microsoft.com/office/powerpoint/2010/main" val="3567382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1969</TotalTime>
  <Words>2428</Words>
  <Application>Microsoft Macintosh PowerPoint</Application>
  <PresentationFormat>On-screen Show (4:3)</PresentationFormat>
  <Paragraphs>262</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-webkit-standard</vt:lpstr>
      <vt:lpstr>Arial</vt:lpstr>
      <vt:lpstr>Calibri</vt:lpstr>
      <vt:lpstr>Corbel</vt:lpstr>
      <vt:lpstr>Franklin Gothic Book</vt:lpstr>
      <vt:lpstr>Crop</vt:lpstr>
      <vt:lpstr>PowerPoint Presentation</vt:lpstr>
      <vt:lpstr>Course Description</vt:lpstr>
      <vt:lpstr>Course Objectives</vt:lpstr>
      <vt:lpstr>Course Prerequisite</vt:lpstr>
      <vt:lpstr>Instructor Information</vt:lpstr>
      <vt:lpstr>Class Information</vt:lpstr>
      <vt:lpstr>Textbook</vt:lpstr>
      <vt:lpstr>Chapters from Textbook</vt:lpstr>
      <vt:lpstr>Textbook</vt:lpstr>
      <vt:lpstr>Chapters from Textbook</vt:lpstr>
      <vt:lpstr>Programming Language and Tools</vt:lpstr>
      <vt:lpstr>Exam Dates</vt:lpstr>
      <vt:lpstr>Exam Rules</vt:lpstr>
      <vt:lpstr>Grading Schema</vt:lpstr>
      <vt:lpstr>Final Project</vt:lpstr>
      <vt:lpstr>Grading Information</vt:lpstr>
      <vt:lpstr>Homework/Project Submission</vt:lpstr>
      <vt:lpstr>Late Homework</vt:lpstr>
      <vt:lpstr>Discord: Discussion Channel</vt:lpstr>
      <vt:lpstr>Spring 2025 Resources</vt:lpstr>
      <vt:lpstr>Spring 2025 Resources</vt:lpstr>
      <vt:lpstr>Instruction on Generative AI Usage</vt:lpstr>
      <vt:lpstr>Academic Misconduct</vt:lpstr>
      <vt:lpstr>Cheating on Programming Assignments</vt:lpstr>
      <vt:lpstr>Student Responsibilities</vt:lpstr>
      <vt:lpstr>ACCOMMODATIONS FOR STUDENTS WITH DISABILITIES: </vt:lpstr>
      <vt:lpstr>Catastrophic Events</vt:lpstr>
      <vt:lpstr>Welcome and 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2510 Computer Programming I Course Information</dc:title>
  <dc:creator>Shebuti Rayana</dc:creator>
  <cp:lastModifiedBy>Shebuti Rayana</cp:lastModifiedBy>
  <cp:revision>12</cp:revision>
  <dcterms:created xsi:type="dcterms:W3CDTF">2020-08-27T16:22:38Z</dcterms:created>
  <dcterms:modified xsi:type="dcterms:W3CDTF">2025-01-28T02:58:51Z</dcterms:modified>
</cp:coreProperties>
</file>